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58" r:id="rId3"/>
    <p:sldId id="261" r:id="rId4"/>
    <p:sldId id="260" r:id="rId5"/>
    <p:sldId id="266" r:id="rId6"/>
    <p:sldId id="268" r:id="rId7"/>
    <p:sldId id="264" r:id="rId8"/>
    <p:sldId id="262" r:id="rId9"/>
    <p:sldId id="265" r:id="rId10"/>
    <p:sldId id="270" r:id="rId11"/>
    <p:sldId id="271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vatore ingenito" initials="si" lastIdx="1" clrIdx="0">
    <p:extLst>
      <p:ext uri="{19B8F6BF-5375-455C-9EA6-DF929625EA0E}">
        <p15:presenceInfo xmlns:p15="http://schemas.microsoft.com/office/powerpoint/2012/main" userId="c085e55ae2c486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65E"/>
    <a:srgbClr val="84DE02"/>
    <a:srgbClr val="4472C4"/>
    <a:srgbClr val="3C66AF"/>
    <a:srgbClr val="8FAADC"/>
    <a:srgbClr val="1F6884"/>
    <a:srgbClr val="FFC000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>
              <a:softEdge rad="31750"/>
            </a:effectLst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31750"/>
              </a:effectLst>
            </c:spPr>
            <c:extLst>
              <c:ext xmlns:c16="http://schemas.microsoft.com/office/drawing/2014/chart" uri="{C3380CC4-5D6E-409C-BE32-E72D297353CC}">
                <c16:uniqueId val="{00000001-1D95-4473-8F58-524315981CBB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31750"/>
              </a:effectLst>
            </c:spPr>
            <c:extLst>
              <c:ext xmlns:c16="http://schemas.microsoft.com/office/drawing/2014/chart" uri="{C3380CC4-5D6E-409C-BE32-E72D297353CC}">
                <c16:uniqueId val="{00000003-1D95-4473-8F58-524315981CBB}"/>
              </c:ext>
            </c:extLst>
          </c:dPt>
          <c:dPt>
            <c:idx val="2"/>
            <c:bubble3D val="0"/>
            <c:explosion val="13"/>
            <c:spPr>
              <a:solidFill>
                <a:srgbClr val="4472C4"/>
              </a:solidFill>
              <a:ln w="19050">
                <a:solidFill>
                  <a:schemeClr val="lt1"/>
                </a:solidFill>
              </a:ln>
              <a:effectLst>
                <a:softEdge rad="31750"/>
              </a:effectLst>
            </c:spPr>
            <c:extLst>
              <c:ext xmlns:c16="http://schemas.microsoft.com/office/drawing/2014/chart" uri="{C3380CC4-5D6E-409C-BE32-E72D297353CC}">
                <c16:uniqueId val="{00000005-1D95-4473-8F58-524315981CB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31750"/>
              </a:effectLst>
            </c:spPr>
            <c:extLst>
              <c:ext xmlns:c16="http://schemas.microsoft.com/office/drawing/2014/chart" uri="{C3380CC4-5D6E-409C-BE32-E72D297353CC}">
                <c16:uniqueId val="{00000007-1D95-4473-8F58-524315981CBB}"/>
              </c:ext>
            </c:extLst>
          </c:dPt>
          <c:dLbls>
            <c:dLbl>
              <c:idx val="0"/>
              <c:layout>
                <c:manualLayout>
                  <c:x val="-0.24027578354176315"/>
                  <c:y val="-1.427134173268258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95-4473-8F58-524315981CBB}"/>
                </c:ext>
              </c:extLst>
            </c:dLbl>
            <c:dLbl>
              <c:idx val="1"/>
              <c:layout>
                <c:manualLayout>
                  <c:x val="0.23688117569862591"/>
                  <c:y val="-0.155692600713471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95-4473-8F58-524315981CBB}"/>
                </c:ext>
              </c:extLst>
            </c:dLbl>
            <c:dLbl>
              <c:idx val="2"/>
              <c:layout>
                <c:manualLayout>
                  <c:x val="0.13749305233904585"/>
                  <c:y val="0.176691613834734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95-4473-8F58-524315981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3"/>
                <c:pt idx="0">
                  <c:v>laureati 16/17</c:v>
                </c:pt>
                <c:pt idx="1">
                  <c:v>iscritti laurea magistrale 17/18</c:v>
                </c:pt>
                <c:pt idx="2">
                  <c:v>non iscritti in LM </c:v>
                </c:pt>
              </c:strCache>
            </c:strRef>
          </c:cat>
          <c:val>
            <c:numRef>
              <c:f>Foglio1!$B$2:$B$5</c:f>
              <c:numCache>
                <c:formatCode>#,##0</c:formatCode>
                <c:ptCount val="4"/>
                <c:pt idx="0">
                  <c:v>183454</c:v>
                </c:pt>
                <c:pt idx="1">
                  <c:v>128843</c:v>
                </c:pt>
                <c:pt idx="2">
                  <c:v>54611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0-41DA-BECA-677E0E0A030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>
              <a:softEdge rad="31750"/>
            </a:effectLst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31750"/>
              </a:effectLst>
            </c:spPr>
            <c:extLst>
              <c:ext xmlns:c16="http://schemas.microsoft.com/office/drawing/2014/chart" uri="{C3380CC4-5D6E-409C-BE32-E72D297353CC}">
                <c16:uniqueId val="{00000001-4359-4A64-BB4D-73B7BB733E62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31750"/>
              </a:effectLst>
            </c:spPr>
            <c:extLst>
              <c:ext xmlns:c16="http://schemas.microsoft.com/office/drawing/2014/chart" uri="{C3380CC4-5D6E-409C-BE32-E72D297353CC}">
                <c16:uniqueId val="{00000003-4359-4A64-BB4D-73B7BB733E62}"/>
              </c:ext>
            </c:extLst>
          </c:dPt>
          <c:dPt>
            <c:idx val="2"/>
            <c:bubble3D val="0"/>
            <c:explosion val="12"/>
            <c:spPr>
              <a:solidFill>
                <a:srgbClr val="3C66AF"/>
              </a:solidFill>
              <a:ln w="19050">
                <a:solidFill>
                  <a:schemeClr val="lt1"/>
                </a:solidFill>
              </a:ln>
              <a:effectLst>
                <a:softEdge rad="31750"/>
              </a:effectLst>
            </c:spPr>
            <c:extLst>
              <c:ext xmlns:c16="http://schemas.microsoft.com/office/drawing/2014/chart" uri="{C3380CC4-5D6E-409C-BE32-E72D297353CC}">
                <c16:uniqueId val="{00000005-4359-4A64-BB4D-73B7BB733E6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31750"/>
              </a:effectLst>
            </c:spPr>
            <c:extLst>
              <c:ext xmlns:c16="http://schemas.microsoft.com/office/drawing/2014/chart" uri="{C3380CC4-5D6E-409C-BE32-E72D297353CC}">
                <c16:uniqueId val="{00000007-4359-4A64-BB4D-73B7BB733E62}"/>
              </c:ext>
            </c:extLst>
          </c:dPt>
          <c:dLbls>
            <c:dLbl>
              <c:idx val="0"/>
              <c:layout>
                <c:manualLayout>
                  <c:x val="-0.24027578354176315"/>
                  <c:y val="-1.427134173268258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9-4A64-BB4D-73B7BB733E62}"/>
                </c:ext>
              </c:extLst>
            </c:dLbl>
            <c:dLbl>
              <c:idx val="1"/>
              <c:layout>
                <c:manualLayout>
                  <c:x val="0.23688117569862591"/>
                  <c:y val="-0.155692600713471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59-4A64-BB4D-73B7BB733E62}"/>
                </c:ext>
              </c:extLst>
            </c:dLbl>
            <c:dLbl>
              <c:idx val="2"/>
              <c:layout>
                <c:manualLayout>
                  <c:x val="0.13749305233904585"/>
                  <c:y val="0.176691613834734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59-4A64-BB4D-73B7BB733E62}"/>
                </c:ext>
              </c:extLst>
            </c:dLbl>
            <c:spPr>
              <a:noFill/>
              <a:ln>
                <a:noFill/>
              </a:ln>
              <a:effectLst>
                <a:softEdge rad="3175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3"/>
                <c:pt idx="0">
                  <c:v>laureati 16/17</c:v>
                </c:pt>
                <c:pt idx="1">
                  <c:v>iscritti laurea magistrale 17/18</c:v>
                </c:pt>
                <c:pt idx="2">
                  <c:v>non iscritti in LM </c:v>
                </c:pt>
              </c:strCache>
            </c:strRef>
          </c:cat>
          <c:val>
            <c:numRef>
              <c:f>Foglio1!$B$2:$B$5</c:f>
              <c:numCache>
                <c:formatCode>#,##0</c:formatCode>
                <c:ptCount val="4"/>
                <c:pt idx="0">
                  <c:v>183454</c:v>
                </c:pt>
                <c:pt idx="1">
                  <c:v>128843</c:v>
                </c:pt>
                <c:pt idx="2">
                  <c:v>54611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59-4A64-BB4D-73B7BB733E6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image" Target="../media/image13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image" Target="../media/image13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680EA-CD67-4F76-BAB9-A05D0EFCEFA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5F7DA4E-407A-4A65-A940-6B9176B97B97}">
      <dgm:prSet phldrT="[Testo]"/>
      <dgm:spPr/>
      <dgm:t>
        <a:bodyPr/>
        <a:lstStyle/>
        <a:p>
          <a:r>
            <a:rPr lang="it-IT" dirty="0"/>
            <a:t>ECCESSIVI ONERI: RETTA, AFFITTO, COST OF LIVING</a:t>
          </a:r>
          <a:endParaRPr lang="en-GB" dirty="0"/>
        </a:p>
      </dgm:t>
    </dgm:pt>
    <dgm:pt modelId="{0655341D-E8E3-45BC-90B3-B80F6685479F}" type="parTrans" cxnId="{8F8B7F95-EBE1-4941-BC8F-B57CA25429D8}">
      <dgm:prSet/>
      <dgm:spPr/>
      <dgm:t>
        <a:bodyPr/>
        <a:lstStyle/>
        <a:p>
          <a:endParaRPr lang="en-GB"/>
        </a:p>
      </dgm:t>
    </dgm:pt>
    <dgm:pt modelId="{00E8DA99-C197-4C07-854B-BEBD945CE580}" type="sibTrans" cxnId="{8F8B7F95-EBE1-4941-BC8F-B57CA25429D8}">
      <dgm:prSet/>
      <dgm:spPr/>
      <dgm:t>
        <a:bodyPr/>
        <a:lstStyle/>
        <a:p>
          <a:endParaRPr lang="en-GB"/>
        </a:p>
      </dgm:t>
    </dgm:pt>
    <dgm:pt modelId="{92EC7279-120F-4528-9420-A7D39F363E97}">
      <dgm:prSet phldrT="[Testo]"/>
      <dgm:spPr/>
      <dgm:t>
        <a:bodyPr/>
        <a:lstStyle/>
        <a:p>
          <a:r>
            <a:rPr lang="it-IT" dirty="0"/>
            <a:t>IL 60% DEGLI STUDENTI SI COLLOCA SU FASCE MEDIO-BASE DI REDDITO</a:t>
          </a:r>
          <a:endParaRPr lang="en-GB" dirty="0"/>
        </a:p>
      </dgm:t>
    </dgm:pt>
    <dgm:pt modelId="{A40ABC4A-F86C-424E-9123-157A64A7AAB4}" type="parTrans" cxnId="{B24F297B-C067-40D7-B32E-69029A731A25}">
      <dgm:prSet/>
      <dgm:spPr/>
      <dgm:t>
        <a:bodyPr/>
        <a:lstStyle/>
        <a:p>
          <a:endParaRPr lang="en-GB"/>
        </a:p>
      </dgm:t>
    </dgm:pt>
    <dgm:pt modelId="{E0C19AAB-EA86-4335-9E89-4E2304086ED6}" type="sibTrans" cxnId="{B24F297B-C067-40D7-B32E-69029A731A25}">
      <dgm:prSet/>
      <dgm:spPr/>
      <dgm:t>
        <a:bodyPr/>
        <a:lstStyle/>
        <a:p>
          <a:endParaRPr lang="en-GB"/>
        </a:p>
      </dgm:t>
    </dgm:pt>
    <dgm:pt modelId="{8FD9F6F4-71EB-46F8-B258-D5F50F91FB32}">
      <dgm:prSet phldrT="[Testo]"/>
      <dgm:spPr/>
      <dgm:t>
        <a:bodyPr/>
        <a:lstStyle/>
        <a:p>
          <a:r>
            <a:rPr lang="it-IT" dirty="0"/>
            <a:t>IL CANALE BANCARIO E’ TROPPO ESIGENTE E COMPLESSO</a:t>
          </a:r>
          <a:endParaRPr lang="en-GB" dirty="0"/>
        </a:p>
      </dgm:t>
    </dgm:pt>
    <dgm:pt modelId="{6CAFCB47-77D5-4EBD-9FBA-5B99914F6FBB}" type="parTrans" cxnId="{05A6A79E-2DF3-40F0-A561-2FF9F8336D0A}">
      <dgm:prSet/>
      <dgm:spPr/>
      <dgm:t>
        <a:bodyPr/>
        <a:lstStyle/>
        <a:p>
          <a:endParaRPr lang="en-GB"/>
        </a:p>
      </dgm:t>
    </dgm:pt>
    <dgm:pt modelId="{2C3E0024-09F7-4C28-9B46-DDAF4E294B24}" type="sibTrans" cxnId="{05A6A79E-2DF3-40F0-A561-2FF9F8336D0A}">
      <dgm:prSet/>
      <dgm:spPr/>
      <dgm:t>
        <a:bodyPr/>
        <a:lstStyle/>
        <a:p>
          <a:endParaRPr lang="en-GB"/>
        </a:p>
      </dgm:t>
    </dgm:pt>
    <dgm:pt modelId="{E88EE29F-7903-47A1-9F84-D41A747897C3}">
      <dgm:prSet phldrT="[Testo]"/>
      <dgm:spPr/>
      <dgm:t>
        <a:bodyPr/>
        <a:lstStyle/>
        <a:p>
          <a:r>
            <a:rPr lang="it-IT" dirty="0"/>
            <a:t>GLI STUDENTI NON ACCEDONO AI PRESTITI BANCARI</a:t>
          </a:r>
          <a:endParaRPr lang="en-GB" dirty="0"/>
        </a:p>
      </dgm:t>
    </dgm:pt>
    <dgm:pt modelId="{6C508791-3E28-4E65-AE2C-54EBD0D5719F}" type="parTrans" cxnId="{44FAF39E-742B-4FD6-B034-783258438225}">
      <dgm:prSet/>
      <dgm:spPr/>
      <dgm:t>
        <a:bodyPr/>
        <a:lstStyle/>
        <a:p>
          <a:endParaRPr lang="en-GB"/>
        </a:p>
      </dgm:t>
    </dgm:pt>
    <dgm:pt modelId="{302D194F-3E6A-454C-BBF1-694397BCF70A}" type="sibTrans" cxnId="{44FAF39E-742B-4FD6-B034-783258438225}">
      <dgm:prSet/>
      <dgm:spPr/>
      <dgm:t>
        <a:bodyPr/>
        <a:lstStyle/>
        <a:p>
          <a:endParaRPr lang="en-GB"/>
        </a:p>
      </dgm:t>
    </dgm:pt>
    <dgm:pt modelId="{1329BAB6-7C6D-4871-8414-39720B0FF47D}">
      <dgm:prSet phldrT="[Testo]"/>
      <dgm:spPr/>
      <dgm:t>
        <a:bodyPr/>
        <a:lstStyle/>
        <a:p>
          <a:r>
            <a:rPr lang="it-IT" dirty="0"/>
            <a:t>PREFERISCONO NON CONTINUARE GLI STUDI E INIZIARE A LAVORARE</a:t>
          </a:r>
          <a:endParaRPr lang="en-GB" dirty="0"/>
        </a:p>
      </dgm:t>
    </dgm:pt>
    <dgm:pt modelId="{B4A05C01-4922-4F66-BDEE-CC7CC0923A85}" type="parTrans" cxnId="{4CC6C58A-6C1A-4F3B-9E9E-620855ED751B}">
      <dgm:prSet/>
      <dgm:spPr/>
      <dgm:t>
        <a:bodyPr/>
        <a:lstStyle/>
        <a:p>
          <a:endParaRPr lang="en-GB"/>
        </a:p>
      </dgm:t>
    </dgm:pt>
    <dgm:pt modelId="{E345E738-9D23-479D-9A9D-FE89BE67FD01}" type="sibTrans" cxnId="{4CC6C58A-6C1A-4F3B-9E9E-620855ED751B}">
      <dgm:prSet/>
      <dgm:spPr/>
      <dgm:t>
        <a:bodyPr/>
        <a:lstStyle/>
        <a:p>
          <a:endParaRPr lang="en-GB"/>
        </a:p>
      </dgm:t>
    </dgm:pt>
    <dgm:pt modelId="{70CE058B-61CA-4C06-9330-BEEFF7246758}" type="pres">
      <dgm:prSet presAssocID="{A59680EA-CD67-4F76-BAB9-A05D0EFCEFA0}" presName="cycle" presStyleCnt="0">
        <dgm:presLayoutVars>
          <dgm:dir/>
          <dgm:resizeHandles val="exact"/>
        </dgm:presLayoutVars>
      </dgm:prSet>
      <dgm:spPr/>
    </dgm:pt>
    <dgm:pt modelId="{E4D98FBD-0B01-4FAD-A9FD-0AE66AF1B1F7}" type="pres">
      <dgm:prSet presAssocID="{95F7DA4E-407A-4A65-A940-6B9176B97B97}" presName="node" presStyleLbl="node1" presStyleIdx="0" presStyleCnt="5">
        <dgm:presLayoutVars>
          <dgm:bulletEnabled val="1"/>
        </dgm:presLayoutVars>
      </dgm:prSet>
      <dgm:spPr/>
    </dgm:pt>
    <dgm:pt modelId="{361957DD-3A5A-49E3-AC3D-5ACC3BF0EB60}" type="pres">
      <dgm:prSet presAssocID="{00E8DA99-C197-4C07-854B-BEBD945CE580}" presName="sibTrans" presStyleLbl="sibTrans2D1" presStyleIdx="0" presStyleCnt="5"/>
      <dgm:spPr/>
    </dgm:pt>
    <dgm:pt modelId="{F8764B75-EA14-426C-9677-679B039CEF0F}" type="pres">
      <dgm:prSet presAssocID="{00E8DA99-C197-4C07-854B-BEBD945CE580}" presName="connectorText" presStyleLbl="sibTrans2D1" presStyleIdx="0" presStyleCnt="5"/>
      <dgm:spPr/>
    </dgm:pt>
    <dgm:pt modelId="{7D88E899-3C1E-4BDD-8571-FE32060FC824}" type="pres">
      <dgm:prSet presAssocID="{92EC7279-120F-4528-9420-A7D39F363E97}" presName="node" presStyleLbl="node1" presStyleIdx="1" presStyleCnt="5">
        <dgm:presLayoutVars>
          <dgm:bulletEnabled val="1"/>
        </dgm:presLayoutVars>
      </dgm:prSet>
      <dgm:spPr/>
    </dgm:pt>
    <dgm:pt modelId="{89F77D05-1D18-4559-937A-149629DBFC78}" type="pres">
      <dgm:prSet presAssocID="{E0C19AAB-EA86-4335-9E89-4E2304086ED6}" presName="sibTrans" presStyleLbl="sibTrans2D1" presStyleIdx="1" presStyleCnt="5"/>
      <dgm:spPr/>
    </dgm:pt>
    <dgm:pt modelId="{565794BF-893B-4C70-945A-B1DB0BCF5762}" type="pres">
      <dgm:prSet presAssocID="{E0C19AAB-EA86-4335-9E89-4E2304086ED6}" presName="connectorText" presStyleLbl="sibTrans2D1" presStyleIdx="1" presStyleCnt="5"/>
      <dgm:spPr/>
    </dgm:pt>
    <dgm:pt modelId="{2A49E32C-DB3F-4E50-BE55-57C1DC49C337}" type="pres">
      <dgm:prSet presAssocID="{8FD9F6F4-71EB-46F8-B258-D5F50F91FB32}" presName="node" presStyleLbl="node1" presStyleIdx="2" presStyleCnt="5">
        <dgm:presLayoutVars>
          <dgm:bulletEnabled val="1"/>
        </dgm:presLayoutVars>
      </dgm:prSet>
      <dgm:spPr/>
    </dgm:pt>
    <dgm:pt modelId="{757C06C6-09E0-4CDF-94E9-293F3113AD58}" type="pres">
      <dgm:prSet presAssocID="{2C3E0024-09F7-4C28-9B46-DDAF4E294B24}" presName="sibTrans" presStyleLbl="sibTrans2D1" presStyleIdx="2" presStyleCnt="5"/>
      <dgm:spPr/>
    </dgm:pt>
    <dgm:pt modelId="{B9D25C47-9D2D-45C5-B61C-1A8F619732A3}" type="pres">
      <dgm:prSet presAssocID="{2C3E0024-09F7-4C28-9B46-DDAF4E294B24}" presName="connectorText" presStyleLbl="sibTrans2D1" presStyleIdx="2" presStyleCnt="5"/>
      <dgm:spPr/>
    </dgm:pt>
    <dgm:pt modelId="{799CF660-5920-41C1-A7A5-C70301C4B1E5}" type="pres">
      <dgm:prSet presAssocID="{E88EE29F-7903-47A1-9F84-D41A747897C3}" presName="node" presStyleLbl="node1" presStyleIdx="3" presStyleCnt="5">
        <dgm:presLayoutVars>
          <dgm:bulletEnabled val="1"/>
        </dgm:presLayoutVars>
      </dgm:prSet>
      <dgm:spPr/>
    </dgm:pt>
    <dgm:pt modelId="{D69C4841-70CF-4D31-A9DD-723E4406BA79}" type="pres">
      <dgm:prSet presAssocID="{302D194F-3E6A-454C-BBF1-694397BCF70A}" presName="sibTrans" presStyleLbl="sibTrans2D1" presStyleIdx="3" presStyleCnt="5"/>
      <dgm:spPr/>
    </dgm:pt>
    <dgm:pt modelId="{80950392-F8E8-4A91-9A04-F9F97DF101C3}" type="pres">
      <dgm:prSet presAssocID="{302D194F-3E6A-454C-BBF1-694397BCF70A}" presName="connectorText" presStyleLbl="sibTrans2D1" presStyleIdx="3" presStyleCnt="5"/>
      <dgm:spPr/>
    </dgm:pt>
    <dgm:pt modelId="{D29A784E-BCA8-4EEF-A657-3D42804E7133}" type="pres">
      <dgm:prSet presAssocID="{1329BAB6-7C6D-4871-8414-39720B0FF47D}" presName="node" presStyleLbl="node1" presStyleIdx="4" presStyleCnt="5">
        <dgm:presLayoutVars>
          <dgm:bulletEnabled val="1"/>
        </dgm:presLayoutVars>
      </dgm:prSet>
      <dgm:spPr/>
    </dgm:pt>
    <dgm:pt modelId="{D6399DA3-A963-4A74-9704-D3C0339C38B1}" type="pres">
      <dgm:prSet presAssocID="{E345E738-9D23-479D-9A9D-FE89BE67FD01}" presName="sibTrans" presStyleLbl="sibTrans2D1" presStyleIdx="4" presStyleCnt="5"/>
      <dgm:spPr/>
    </dgm:pt>
    <dgm:pt modelId="{B273F787-1AEC-4D4F-B160-153C15861DD1}" type="pres">
      <dgm:prSet presAssocID="{E345E738-9D23-479D-9A9D-FE89BE67FD01}" presName="connectorText" presStyleLbl="sibTrans2D1" presStyleIdx="4" presStyleCnt="5"/>
      <dgm:spPr/>
    </dgm:pt>
  </dgm:ptLst>
  <dgm:cxnLst>
    <dgm:cxn modelId="{76BDD61D-3D84-4DCF-9C55-DA9AC1088AF6}" type="presOf" srcId="{E0C19AAB-EA86-4335-9E89-4E2304086ED6}" destId="{565794BF-893B-4C70-945A-B1DB0BCF5762}" srcOrd="1" destOrd="0" presId="urn:microsoft.com/office/officeart/2005/8/layout/cycle2"/>
    <dgm:cxn modelId="{95DA4028-8A1E-4E9B-8A4F-1B698A389B22}" type="presOf" srcId="{E88EE29F-7903-47A1-9F84-D41A747897C3}" destId="{799CF660-5920-41C1-A7A5-C70301C4B1E5}" srcOrd="0" destOrd="0" presId="urn:microsoft.com/office/officeart/2005/8/layout/cycle2"/>
    <dgm:cxn modelId="{42C2A833-0F48-41C3-AF62-7D7B46217319}" type="presOf" srcId="{E0C19AAB-EA86-4335-9E89-4E2304086ED6}" destId="{89F77D05-1D18-4559-937A-149629DBFC78}" srcOrd="0" destOrd="0" presId="urn:microsoft.com/office/officeart/2005/8/layout/cycle2"/>
    <dgm:cxn modelId="{89FC865F-CA4F-4552-9C08-6217852A74A0}" type="presOf" srcId="{E345E738-9D23-479D-9A9D-FE89BE67FD01}" destId="{B273F787-1AEC-4D4F-B160-153C15861DD1}" srcOrd="1" destOrd="0" presId="urn:microsoft.com/office/officeart/2005/8/layout/cycle2"/>
    <dgm:cxn modelId="{7D3C9841-106A-483F-8922-CD9046624C51}" type="presOf" srcId="{E345E738-9D23-479D-9A9D-FE89BE67FD01}" destId="{D6399DA3-A963-4A74-9704-D3C0339C38B1}" srcOrd="0" destOrd="0" presId="urn:microsoft.com/office/officeart/2005/8/layout/cycle2"/>
    <dgm:cxn modelId="{4FEBE665-F7A1-4522-A173-8B945F7D518B}" type="presOf" srcId="{92EC7279-120F-4528-9420-A7D39F363E97}" destId="{7D88E899-3C1E-4BDD-8571-FE32060FC824}" srcOrd="0" destOrd="0" presId="urn:microsoft.com/office/officeart/2005/8/layout/cycle2"/>
    <dgm:cxn modelId="{0B73B166-31B9-4481-BFFD-79A2508DC0AD}" type="presOf" srcId="{302D194F-3E6A-454C-BBF1-694397BCF70A}" destId="{D69C4841-70CF-4D31-A9DD-723E4406BA79}" srcOrd="0" destOrd="0" presId="urn:microsoft.com/office/officeart/2005/8/layout/cycle2"/>
    <dgm:cxn modelId="{B24F297B-C067-40D7-B32E-69029A731A25}" srcId="{A59680EA-CD67-4F76-BAB9-A05D0EFCEFA0}" destId="{92EC7279-120F-4528-9420-A7D39F363E97}" srcOrd="1" destOrd="0" parTransId="{A40ABC4A-F86C-424E-9123-157A64A7AAB4}" sibTransId="{E0C19AAB-EA86-4335-9E89-4E2304086ED6}"/>
    <dgm:cxn modelId="{8A3F6787-06AC-478C-99C4-5EF2A26ECDC8}" type="presOf" srcId="{00E8DA99-C197-4C07-854B-BEBD945CE580}" destId="{361957DD-3A5A-49E3-AC3D-5ACC3BF0EB60}" srcOrd="0" destOrd="0" presId="urn:microsoft.com/office/officeart/2005/8/layout/cycle2"/>
    <dgm:cxn modelId="{60D21788-E940-47DE-A310-5A826C62073C}" type="presOf" srcId="{1329BAB6-7C6D-4871-8414-39720B0FF47D}" destId="{D29A784E-BCA8-4EEF-A657-3D42804E7133}" srcOrd="0" destOrd="0" presId="urn:microsoft.com/office/officeart/2005/8/layout/cycle2"/>
    <dgm:cxn modelId="{732F7389-5C1E-41E8-B009-6C8141C2E038}" type="presOf" srcId="{8FD9F6F4-71EB-46F8-B258-D5F50F91FB32}" destId="{2A49E32C-DB3F-4E50-BE55-57C1DC49C337}" srcOrd="0" destOrd="0" presId="urn:microsoft.com/office/officeart/2005/8/layout/cycle2"/>
    <dgm:cxn modelId="{4CC6C58A-6C1A-4F3B-9E9E-620855ED751B}" srcId="{A59680EA-CD67-4F76-BAB9-A05D0EFCEFA0}" destId="{1329BAB6-7C6D-4871-8414-39720B0FF47D}" srcOrd="4" destOrd="0" parTransId="{B4A05C01-4922-4F66-BDEE-CC7CC0923A85}" sibTransId="{E345E738-9D23-479D-9A9D-FE89BE67FD01}"/>
    <dgm:cxn modelId="{C4808D8B-66E5-467F-BCB4-9818BE657A4F}" type="presOf" srcId="{95F7DA4E-407A-4A65-A940-6B9176B97B97}" destId="{E4D98FBD-0B01-4FAD-A9FD-0AE66AF1B1F7}" srcOrd="0" destOrd="0" presId="urn:microsoft.com/office/officeart/2005/8/layout/cycle2"/>
    <dgm:cxn modelId="{8F8B7F95-EBE1-4941-BC8F-B57CA25429D8}" srcId="{A59680EA-CD67-4F76-BAB9-A05D0EFCEFA0}" destId="{95F7DA4E-407A-4A65-A940-6B9176B97B97}" srcOrd="0" destOrd="0" parTransId="{0655341D-E8E3-45BC-90B3-B80F6685479F}" sibTransId="{00E8DA99-C197-4C07-854B-BEBD945CE580}"/>
    <dgm:cxn modelId="{05A6A79E-2DF3-40F0-A561-2FF9F8336D0A}" srcId="{A59680EA-CD67-4F76-BAB9-A05D0EFCEFA0}" destId="{8FD9F6F4-71EB-46F8-B258-D5F50F91FB32}" srcOrd="2" destOrd="0" parTransId="{6CAFCB47-77D5-4EBD-9FBA-5B99914F6FBB}" sibTransId="{2C3E0024-09F7-4C28-9B46-DDAF4E294B24}"/>
    <dgm:cxn modelId="{44FAF39E-742B-4FD6-B034-783258438225}" srcId="{A59680EA-CD67-4F76-BAB9-A05D0EFCEFA0}" destId="{E88EE29F-7903-47A1-9F84-D41A747897C3}" srcOrd="3" destOrd="0" parTransId="{6C508791-3E28-4E65-AE2C-54EBD0D5719F}" sibTransId="{302D194F-3E6A-454C-BBF1-694397BCF70A}"/>
    <dgm:cxn modelId="{3561D7A7-0E37-4404-871D-5C106D2487B5}" type="presOf" srcId="{A59680EA-CD67-4F76-BAB9-A05D0EFCEFA0}" destId="{70CE058B-61CA-4C06-9330-BEEFF7246758}" srcOrd="0" destOrd="0" presId="urn:microsoft.com/office/officeart/2005/8/layout/cycle2"/>
    <dgm:cxn modelId="{122F67AA-1BCC-499D-9EB5-DF5EA820A187}" type="presOf" srcId="{2C3E0024-09F7-4C28-9B46-DDAF4E294B24}" destId="{B9D25C47-9D2D-45C5-B61C-1A8F619732A3}" srcOrd="1" destOrd="0" presId="urn:microsoft.com/office/officeart/2005/8/layout/cycle2"/>
    <dgm:cxn modelId="{0CAF2DB6-1A8B-43E0-AE49-E90B12B6313A}" type="presOf" srcId="{00E8DA99-C197-4C07-854B-BEBD945CE580}" destId="{F8764B75-EA14-426C-9677-679B039CEF0F}" srcOrd="1" destOrd="0" presId="urn:microsoft.com/office/officeart/2005/8/layout/cycle2"/>
    <dgm:cxn modelId="{A86E9DBB-4FA0-409E-9EDB-2F6487A85829}" type="presOf" srcId="{2C3E0024-09F7-4C28-9B46-DDAF4E294B24}" destId="{757C06C6-09E0-4CDF-94E9-293F3113AD58}" srcOrd="0" destOrd="0" presId="urn:microsoft.com/office/officeart/2005/8/layout/cycle2"/>
    <dgm:cxn modelId="{72C46CD6-DA6A-4AD0-A3FC-8C0B212A1F67}" type="presOf" srcId="{302D194F-3E6A-454C-BBF1-694397BCF70A}" destId="{80950392-F8E8-4A91-9A04-F9F97DF101C3}" srcOrd="1" destOrd="0" presId="urn:microsoft.com/office/officeart/2005/8/layout/cycle2"/>
    <dgm:cxn modelId="{833D63C6-DB3F-411A-8772-1FEC749FD01B}" type="presParOf" srcId="{70CE058B-61CA-4C06-9330-BEEFF7246758}" destId="{E4D98FBD-0B01-4FAD-A9FD-0AE66AF1B1F7}" srcOrd="0" destOrd="0" presId="urn:microsoft.com/office/officeart/2005/8/layout/cycle2"/>
    <dgm:cxn modelId="{CA5718AE-BA8E-4F1E-A588-55618B27406E}" type="presParOf" srcId="{70CE058B-61CA-4C06-9330-BEEFF7246758}" destId="{361957DD-3A5A-49E3-AC3D-5ACC3BF0EB60}" srcOrd="1" destOrd="0" presId="urn:microsoft.com/office/officeart/2005/8/layout/cycle2"/>
    <dgm:cxn modelId="{90CB2933-4DDA-4883-B290-031B4FA373A1}" type="presParOf" srcId="{361957DD-3A5A-49E3-AC3D-5ACC3BF0EB60}" destId="{F8764B75-EA14-426C-9677-679B039CEF0F}" srcOrd="0" destOrd="0" presId="urn:microsoft.com/office/officeart/2005/8/layout/cycle2"/>
    <dgm:cxn modelId="{D87C4B9E-758B-4BB0-A492-DBC459512B4C}" type="presParOf" srcId="{70CE058B-61CA-4C06-9330-BEEFF7246758}" destId="{7D88E899-3C1E-4BDD-8571-FE32060FC824}" srcOrd="2" destOrd="0" presId="urn:microsoft.com/office/officeart/2005/8/layout/cycle2"/>
    <dgm:cxn modelId="{98335F16-E51F-4565-9E07-1360E9347140}" type="presParOf" srcId="{70CE058B-61CA-4C06-9330-BEEFF7246758}" destId="{89F77D05-1D18-4559-937A-149629DBFC78}" srcOrd="3" destOrd="0" presId="urn:microsoft.com/office/officeart/2005/8/layout/cycle2"/>
    <dgm:cxn modelId="{E276CB4D-30C7-4FFA-B45D-E3376221273A}" type="presParOf" srcId="{89F77D05-1D18-4559-937A-149629DBFC78}" destId="{565794BF-893B-4C70-945A-B1DB0BCF5762}" srcOrd="0" destOrd="0" presId="urn:microsoft.com/office/officeart/2005/8/layout/cycle2"/>
    <dgm:cxn modelId="{504007BA-7B66-4247-8A47-7FDC3A6117E8}" type="presParOf" srcId="{70CE058B-61CA-4C06-9330-BEEFF7246758}" destId="{2A49E32C-DB3F-4E50-BE55-57C1DC49C337}" srcOrd="4" destOrd="0" presId="urn:microsoft.com/office/officeart/2005/8/layout/cycle2"/>
    <dgm:cxn modelId="{417E4AD8-D269-4D7B-96C9-1A9AE5CDBD7E}" type="presParOf" srcId="{70CE058B-61CA-4C06-9330-BEEFF7246758}" destId="{757C06C6-09E0-4CDF-94E9-293F3113AD58}" srcOrd="5" destOrd="0" presId="urn:microsoft.com/office/officeart/2005/8/layout/cycle2"/>
    <dgm:cxn modelId="{8150B3F0-775C-4684-BD43-752AB300815D}" type="presParOf" srcId="{757C06C6-09E0-4CDF-94E9-293F3113AD58}" destId="{B9D25C47-9D2D-45C5-B61C-1A8F619732A3}" srcOrd="0" destOrd="0" presId="urn:microsoft.com/office/officeart/2005/8/layout/cycle2"/>
    <dgm:cxn modelId="{7A1BDC7A-B8E0-4759-BCE1-F065D38F2EAA}" type="presParOf" srcId="{70CE058B-61CA-4C06-9330-BEEFF7246758}" destId="{799CF660-5920-41C1-A7A5-C70301C4B1E5}" srcOrd="6" destOrd="0" presId="urn:microsoft.com/office/officeart/2005/8/layout/cycle2"/>
    <dgm:cxn modelId="{FC7C1305-0DCB-4B2D-BDEA-C253A779023A}" type="presParOf" srcId="{70CE058B-61CA-4C06-9330-BEEFF7246758}" destId="{D69C4841-70CF-4D31-A9DD-723E4406BA79}" srcOrd="7" destOrd="0" presId="urn:microsoft.com/office/officeart/2005/8/layout/cycle2"/>
    <dgm:cxn modelId="{5CC58BA4-E029-4EDE-9939-AC658ED85D76}" type="presParOf" srcId="{D69C4841-70CF-4D31-A9DD-723E4406BA79}" destId="{80950392-F8E8-4A91-9A04-F9F97DF101C3}" srcOrd="0" destOrd="0" presId="urn:microsoft.com/office/officeart/2005/8/layout/cycle2"/>
    <dgm:cxn modelId="{E07F8F7D-8BCA-4742-A564-27E1C809D9C2}" type="presParOf" srcId="{70CE058B-61CA-4C06-9330-BEEFF7246758}" destId="{D29A784E-BCA8-4EEF-A657-3D42804E7133}" srcOrd="8" destOrd="0" presId="urn:microsoft.com/office/officeart/2005/8/layout/cycle2"/>
    <dgm:cxn modelId="{5E9B5FC3-0E98-496D-BE66-5C0B8197A325}" type="presParOf" srcId="{70CE058B-61CA-4C06-9330-BEEFF7246758}" destId="{D6399DA3-A963-4A74-9704-D3C0339C38B1}" srcOrd="9" destOrd="0" presId="urn:microsoft.com/office/officeart/2005/8/layout/cycle2"/>
    <dgm:cxn modelId="{61A6BE72-4329-4FDE-9696-2196A3E95407}" type="presParOf" srcId="{D6399DA3-A963-4A74-9704-D3C0339C38B1}" destId="{B273F787-1AEC-4D4F-B160-153C15861DD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0199D0-D7C1-44CC-8F87-16A8D477BD33}" type="doc">
      <dgm:prSet loTypeId="urn:microsoft.com/office/officeart/2005/8/layout/hList2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85B99A0-DD59-42F9-AD7E-73BBCC97F3E1}">
      <dgm:prSet phldrT="[Testo]" custT="1"/>
      <dgm:spPr/>
      <dgm:t>
        <a:bodyPr/>
        <a:lstStyle/>
        <a:p>
          <a:pPr algn="l"/>
          <a:r>
            <a:rPr lang="it-IT" sz="1600" dirty="0"/>
            <a:t>PER TE PRESTITO CON LODE</a:t>
          </a:r>
          <a:endParaRPr lang="en-GB" sz="1600" dirty="0"/>
        </a:p>
      </dgm:t>
    </dgm:pt>
    <dgm:pt modelId="{168BEE56-C30D-4CAE-8AC4-66B90F4E6766}" type="parTrans" cxnId="{09A2EB2F-7E7A-4231-9363-B1E1B6A667F6}">
      <dgm:prSet/>
      <dgm:spPr/>
      <dgm:t>
        <a:bodyPr/>
        <a:lstStyle/>
        <a:p>
          <a:endParaRPr lang="en-GB"/>
        </a:p>
      </dgm:t>
    </dgm:pt>
    <dgm:pt modelId="{766219AA-74C6-4B63-AC94-A056CF410B2B}" type="sibTrans" cxnId="{09A2EB2F-7E7A-4231-9363-B1E1B6A667F6}">
      <dgm:prSet/>
      <dgm:spPr/>
      <dgm:t>
        <a:bodyPr/>
        <a:lstStyle/>
        <a:p>
          <a:endParaRPr lang="en-GB"/>
        </a:p>
      </dgm:t>
    </dgm:pt>
    <dgm:pt modelId="{EACED82B-3513-4538-892E-E91B9054F71A}">
      <dgm:prSet phldrT="[Testo]" custT="1"/>
      <dgm:spPr>
        <a:effectLst>
          <a:softEdge rad="63500"/>
        </a:effectLst>
      </dgm:spPr>
      <dgm:t>
        <a:bodyPr/>
        <a:lstStyle/>
        <a:p>
          <a:r>
            <a:rPr lang="it-IT" sz="1600" dirty="0"/>
            <a:t>TAEG FINANZIAMENTO</a:t>
          </a:r>
          <a:r>
            <a:rPr lang="it-IT" sz="2100" dirty="0"/>
            <a:t>: </a:t>
          </a:r>
          <a:r>
            <a:rPr lang="it-IT" sz="2100" b="1" u="sng" dirty="0"/>
            <a:t>2,60%</a:t>
          </a:r>
          <a:endParaRPr lang="en-GB" sz="2100" b="1" u="sng" dirty="0"/>
        </a:p>
      </dgm:t>
    </dgm:pt>
    <dgm:pt modelId="{81A06BBE-45D4-48AA-9844-0A74DF96B628}" type="parTrans" cxnId="{03E4016D-DC33-4D41-8244-24834E7CF9A5}">
      <dgm:prSet/>
      <dgm:spPr/>
      <dgm:t>
        <a:bodyPr/>
        <a:lstStyle/>
        <a:p>
          <a:endParaRPr lang="en-GB"/>
        </a:p>
      </dgm:t>
    </dgm:pt>
    <dgm:pt modelId="{1AA7D139-4588-4B29-A843-4A30244CA8FD}" type="sibTrans" cxnId="{03E4016D-DC33-4D41-8244-24834E7CF9A5}">
      <dgm:prSet/>
      <dgm:spPr/>
      <dgm:t>
        <a:bodyPr/>
        <a:lstStyle/>
        <a:p>
          <a:endParaRPr lang="en-GB"/>
        </a:p>
      </dgm:t>
    </dgm:pt>
    <dgm:pt modelId="{BAE8298A-B542-4BFC-B278-B2A8E6B98626}">
      <dgm:prSet phldrT="[Testo]" custT="1"/>
      <dgm:spPr/>
      <dgm:t>
        <a:bodyPr/>
        <a:lstStyle/>
        <a:p>
          <a:r>
            <a:rPr lang="it-IT" sz="2800" dirty="0"/>
            <a:t>LEARNING</a:t>
          </a:r>
          <a:endParaRPr lang="en-GB" sz="2800" dirty="0"/>
        </a:p>
      </dgm:t>
    </dgm:pt>
    <dgm:pt modelId="{70582CEC-2AA9-4F7D-A643-552664D8B019}" type="parTrans" cxnId="{9BE8337E-0D28-480C-B703-424A4F3AD995}">
      <dgm:prSet/>
      <dgm:spPr/>
      <dgm:t>
        <a:bodyPr/>
        <a:lstStyle/>
        <a:p>
          <a:endParaRPr lang="en-GB"/>
        </a:p>
      </dgm:t>
    </dgm:pt>
    <dgm:pt modelId="{6A1A940D-40FF-4F08-B890-A5112FD1B0DC}" type="sibTrans" cxnId="{9BE8337E-0D28-480C-B703-424A4F3AD995}">
      <dgm:prSet/>
      <dgm:spPr/>
      <dgm:t>
        <a:bodyPr/>
        <a:lstStyle/>
        <a:p>
          <a:endParaRPr lang="en-GB"/>
        </a:p>
      </dgm:t>
    </dgm:pt>
    <dgm:pt modelId="{62CEBEE3-6B97-4D66-915A-204E0CD77949}">
      <dgm:prSet phldrT="[Testo]" custT="1"/>
      <dgm:spPr>
        <a:effectLst>
          <a:softEdge rad="63500"/>
        </a:effectLst>
      </dgm:spPr>
      <dgm:t>
        <a:bodyPr/>
        <a:lstStyle/>
        <a:p>
          <a:r>
            <a:rPr lang="it-IT" sz="1600" dirty="0"/>
            <a:t>TAEG APERTURA C/C</a:t>
          </a:r>
          <a:r>
            <a:rPr lang="it-IT" sz="2100" dirty="0"/>
            <a:t>: </a:t>
          </a:r>
          <a:r>
            <a:rPr lang="it-IT" sz="2100" b="1" u="sng" dirty="0"/>
            <a:t>3,72%</a:t>
          </a:r>
          <a:endParaRPr lang="en-GB" sz="2100" b="1" u="sng" dirty="0"/>
        </a:p>
      </dgm:t>
    </dgm:pt>
    <dgm:pt modelId="{E552ADFB-E581-4FA6-AB96-3CBFC5DF5AF1}" type="parTrans" cxnId="{4CEF5240-10F2-43FF-A132-9C1EF1566DF2}">
      <dgm:prSet/>
      <dgm:spPr/>
      <dgm:t>
        <a:bodyPr/>
        <a:lstStyle/>
        <a:p>
          <a:endParaRPr lang="en-GB"/>
        </a:p>
      </dgm:t>
    </dgm:pt>
    <dgm:pt modelId="{2DF8030C-664B-4FC5-88DD-A21D0252A61B}" type="sibTrans" cxnId="{4CEF5240-10F2-43FF-A132-9C1EF1566DF2}">
      <dgm:prSet/>
      <dgm:spPr/>
      <dgm:t>
        <a:bodyPr/>
        <a:lstStyle/>
        <a:p>
          <a:endParaRPr lang="en-GB"/>
        </a:p>
      </dgm:t>
    </dgm:pt>
    <dgm:pt modelId="{1109A8D9-DD12-4C99-A41F-C275F2E95965}">
      <dgm:prSet phldrT="[Testo]" custT="1"/>
      <dgm:spPr>
        <a:effectLst>
          <a:softEdge rad="63500"/>
        </a:effectLst>
      </dgm:spPr>
      <dgm:t>
        <a:bodyPr/>
        <a:lstStyle/>
        <a:p>
          <a:r>
            <a:rPr lang="it-IT" sz="1800" dirty="0"/>
            <a:t>ESTINZIONE ATICIPATA</a:t>
          </a:r>
          <a:r>
            <a:rPr lang="it-IT" sz="2100" dirty="0"/>
            <a:t>: </a:t>
          </a:r>
          <a:r>
            <a:rPr lang="it-IT" sz="2100" b="1" u="sng" dirty="0"/>
            <a:t>GRATIS</a:t>
          </a:r>
          <a:endParaRPr lang="en-GB" sz="2100" b="1" u="sng" dirty="0"/>
        </a:p>
      </dgm:t>
    </dgm:pt>
    <dgm:pt modelId="{DD5E28E9-4C64-4943-A7AF-9275BBDCDC74}" type="parTrans" cxnId="{33BE92AB-B04D-4A6F-854B-2A20DCCC6941}">
      <dgm:prSet/>
      <dgm:spPr/>
      <dgm:t>
        <a:bodyPr/>
        <a:lstStyle/>
        <a:p>
          <a:endParaRPr lang="en-GB"/>
        </a:p>
      </dgm:t>
    </dgm:pt>
    <dgm:pt modelId="{145AE6E3-8D63-4B61-88BC-2074F4CA86D0}" type="sibTrans" cxnId="{33BE92AB-B04D-4A6F-854B-2A20DCCC6941}">
      <dgm:prSet/>
      <dgm:spPr/>
      <dgm:t>
        <a:bodyPr/>
        <a:lstStyle/>
        <a:p>
          <a:endParaRPr lang="en-GB"/>
        </a:p>
      </dgm:t>
    </dgm:pt>
    <dgm:pt modelId="{28E33149-966B-42E6-BAFB-DDDAA2BBE969}">
      <dgm:prSet phldrT="[Testo]" custT="1"/>
      <dgm:spPr>
        <a:effectLst>
          <a:softEdge rad="63500"/>
        </a:effectLst>
      </dgm:spPr>
      <dgm:t>
        <a:bodyPr/>
        <a:lstStyle/>
        <a:p>
          <a:r>
            <a:rPr lang="it-IT" sz="1800" dirty="0"/>
            <a:t>INTERESSE DI MORA</a:t>
          </a:r>
          <a:r>
            <a:rPr lang="it-IT" sz="2100" dirty="0"/>
            <a:t>: </a:t>
          </a:r>
          <a:r>
            <a:rPr lang="it-IT" sz="2100" b="1" u="sng" dirty="0"/>
            <a:t>TASSO + 2%</a:t>
          </a:r>
          <a:endParaRPr lang="en-GB" sz="2100" b="1" u="sng" dirty="0"/>
        </a:p>
      </dgm:t>
    </dgm:pt>
    <dgm:pt modelId="{9C8E9D9D-1E1B-4F67-A8A7-8F29C17DFB38}" type="parTrans" cxnId="{1FEF39DD-7821-4038-8759-8C837FBBD646}">
      <dgm:prSet/>
      <dgm:spPr/>
      <dgm:t>
        <a:bodyPr/>
        <a:lstStyle/>
        <a:p>
          <a:endParaRPr lang="en-GB"/>
        </a:p>
      </dgm:t>
    </dgm:pt>
    <dgm:pt modelId="{D2C7D414-65DA-419C-BCCE-2FAD1358821F}" type="sibTrans" cxnId="{1FEF39DD-7821-4038-8759-8C837FBBD646}">
      <dgm:prSet/>
      <dgm:spPr/>
      <dgm:t>
        <a:bodyPr/>
        <a:lstStyle/>
        <a:p>
          <a:endParaRPr lang="en-GB"/>
        </a:p>
      </dgm:t>
    </dgm:pt>
    <dgm:pt modelId="{72E5B487-052D-43EF-88DE-66AB4B1DC014}">
      <dgm:prSet phldrT="[Testo]" custT="1"/>
      <dgm:spPr>
        <a:effectLst>
          <a:softEdge rad="63500"/>
        </a:effectLst>
      </dgm:spPr>
      <dgm:t>
        <a:bodyPr/>
        <a:lstStyle/>
        <a:p>
          <a:r>
            <a:rPr lang="it-IT" sz="1600" dirty="0"/>
            <a:t>TAEG FINANZIAMENTO</a:t>
          </a:r>
          <a:r>
            <a:rPr lang="it-IT" sz="1900" dirty="0"/>
            <a:t>: </a:t>
          </a:r>
          <a:r>
            <a:rPr lang="it-IT" sz="2200" b="1" u="sng" dirty="0"/>
            <a:t>2,5%</a:t>
          </a:r>
          <a:endParaRPr lang="en-GB" sz="2200" b="1" u="sng" dirty="0"/>
        </a:p>
      </dgm:t>
    </dgm:pt>
    <dgm:pt modelId="{A74CBE23-32AF-4822-A273-EAE1B09A51AF}" type="sibTrans" cxnId="{1E8FA48C-5553-4D7F-9CE8-8D2AE2ACB430}">
      <dgm:prSet/>
      <dgm:spPr/>
      <dgm:t>
        <a:bodyPr/>
        <a:lstStyle/>
        <a:p>
          <a:endParaRPr lang="en-GB"/>
        </a:p>
      </dgm:t>
    </dgm:pt>
    <dgm:pt modelId="{7DFC8647-B5E6-4DB9-9EC6-19B770050ED9}" type="parTrans" cxnId="{1E8FA48C-5553-4D7F-9CE8-8D2AE2ACB430}">
      <dgm:prSet/>
      <dgm:spPr/>
      <dgm:t>
        <a:bodyPr/>
        <a:lstStyle/>
        <a:p>
          <a:endParaRPr lang="en-GB"/>
        </a:p>
      </dgm:t>
    </dgm:pt>
    <dgm:pt modelId="{022000C7-E8ED-471F-A743-1944B685A6DD}">
      <dgm:prSet/>
      <dgm:spPr>
        <a:effectLst>
          <a:softEdge rad="63500"/>
        </a:effectLst>
      </dgm:spPr>
      <dgm:t>
        <a:bodyPr/>
        <a:lstStyle/>
        <a:p>
          <a:r>
            <a:rPr lang="it-IT" sz="1900" dirty="0"/>
            <a:t>TAEG APERTURA C/C: </a:t>
          </a:r>
          <a:r>
            <a:rPr lang="it-IT" sz="1900" b="1" u="sng" dirty="0"/>
            <a:t>GRATIS</a:t>
          </a:r>
          <a:endParaRPr lang="en-GB" sz="1900" b="1" u="sng" dirty="0"/>
        </a:p>
      </dgm:t>
    </dgm:pt>
    <dgm:pt modelId="{EEFE4256-FB00-4242-BDC7-E0FB9E8AFAF3}" type="sibTrans" cxnId="{6CC662E9-005C-40BB-9E0A-BCCAA378F058}">
      <dgm:prSet/>
      <dgm:spPr/>
      <dgm:t>
        <a:bodyPr/>
        <a:lstStyle/>
        <a:p>
          <a:endParaRPr lang="en-GB"/>
        </a:p>
      </dgm:t>
    </dgm:pt>
    <dgm:pt modelId="{994B5FE1-797C-460A-868E-F5F18029C2CE}" type="parTrans" cxnId="{6CC662E9-005C-40BB-9E0A-BCCAA378F058}">
      <dgm:prSet/>
      <dgm:spPr/>
      <dgm:t>
        <a:bodyPr/>
        <a:lstStyle/>
        <a:p>
          <a:endParaRPr lang="en-GB"/>
        </a:p>
      </dgm:t>
    </dgm:pt>
    <dgm:pt modelId="{3E69B974-53CB-4E74-9577-506A4AB1F4C2}">
      <dgm:prSet/>
      <dgm:spPr>
        <a:effectLst>
          <a:softEdge rad="63500"/>
        </a:effectLst>
      </dgm:spPr>
      <dgm:t>
        <a:bodyPr/>
        <a:lstStyle/>
        <a:p>
          <a:r>
            <a:rPr lang="it-IT" sz="1900"/>
            <a:t>ESTINZIONE ATICIPATA: </a:t>
          </a:r>
          <a:r>
            <a:rPr lang="it-IT" sz="1900" b="1" u="sng"/>
            <a:t>GRATIS</a:t>
          </a:r>
          <a:endParaRPr lang="en-GB" sz="1900" b="1" u="sng" dirty="0"/>
        </a:p>
      </dgm:t>
    </dgm:pt>
    <dgm:pt modelId="{AB5CB26E-2B1A-47A6-842D-B23B770BA360}" type="sibTrans" cxnId="{F5EBDC7D-8C1D-4458-B34A-9B6BB6E64AA3}">
      <dgm:prSet/>
      <dgm:spPr/>
      <dgm:t>
        <a:bodyPr/>
        <a:lstStyle/>
        <a:p>
          <a:endParaRPr lang="en-GB"/>
        </a:p>
      </dgm:t>
    </dgm:pt>
    <dgm:pt modelId="{4E89FA82-25DB-4E28-99CE-C0304E2835D3}" type="parTrans" cxnId="{F5EBDC7D-8C1D-4458-B34A-9B6BB6E64AA3}">
      <dgm:prSet/>
      <dgm:spPr/>
      <dgm:t>
        <a:bodyPr/>
        <a:lstStyle/>
        <a:p>
          <a:endParaRPr lang="en-GB"/>
        </a:p>
      </dgm:t>
    </dgm:pt>
    <dgm:pt modelId="{6EE2201F-3D57-4A1A-BDFA-B4C894ECCB6A}">
      <dgm:prSet/>
      <dgm:spPr>
        <a:effectLst>
          <a:softEdge rad="63500"/>
        </a:effectLst>
      </dgm:spPr>
      <dgm:t>
        <a:bodyPr/>
        <a:lstStyle/>
        <a:p>
          <a:r>
            <a:rPr lang="it-IT" sz="1900" dirty="0"/>
            <a:t>INTERESSE DI MORA: </a:t>
          </a:r>
          <a:r>
            <a:rPr lang="it-IT" sz="1900" b="1" u="sng" dirty="0"/>
            <a:t>TASSO + 1%</a:t>
          </a:r>
          <a:endParaRPr lang="en-GB" sz="1900" b="1" u="sng" dirty="0"/>
        </a:p>
      </dgm:t>
    </dgm:pt>
    <dgm:pt modelId="{91307A75-F045-47D0-9AFB-FA7078F116D9}" type="sibTrans" cxnId="{6FC8B82B-0CB0-4B2E-9515-A49C03066B76}">
      <dgm:prSet/>
      <dgm:spPr/>
      <dgm:t>
        <a:bodyPr/>
        <a:lstStyle/>
        <a:p>
          <a:endParaRPr lang="en-GB"/>
        </a:p>
      </dgm:t>
    </dgm:pt>
    <dgm:pt modelId="{99B2D676-5055-4006-8C2F-5E7A0A4C1B06}" type="parTrans" cxnId="{6FC8B82B-0CB0-4B2E-9515-A49C03066B76}">
      <dgm:prSet/>
      <dgm:spPr/>
      <dgm:t>
        <a:bodyPr/>
        <a:lstStyle/>
        <a:p>
          <a:endParaRPr lang="en-GB"/>
        </a:p>
      </dgm:t>
    </dgm:pt>
    <dgm:pt modelId="{32E59431-A2CD-4AE3-9252-0D6EA6C6A864}" type="pres">
      <dgm:prSet presAssocID="{C70199D0-D7C1-44CC-8F87-16A8D477BD33}" presName="linearFlow" presStyleCnt="0">
        <dgm:presLayoutVars>
          <dgm:dir/>
          <dgm:animLvl val="lvl"/>
          <dgm:resizeHandles/>
        </dgm:presLayoutVars>
      </dgm:prSet>
      <dgm:spPr/>
    </dgm:pt>
    <dgm:pt modelId="{91463913-9C1B-4CE4-A88C-32F366597468}" type="pres">
      <dgm:prSet presAssocID="{885B99A0-DD59-42F9-AD7E-73BBCC97F3E1}" presName="compositeNode" presStyleCnt="0">
        <dgm:presLayoutVars>
          <dgm:bulletEnabled val="1"/>
        </dgm:presLayoutVars>
      </dgm:prSet>
      <dgm:spPr/>
    </dgm:pt>
    <dgm:pt modelId="{7E98FD5E-49A5-4F1D-9D18-A15A93177958}" type="pres">
      <dgm:prSet presAssocID="{885B99A0-DD59-42F9-AD7E-73BBCC97F3E1}" presName="image" presStyleLbl="fgImgPlace1" presStyleIdx="0" presStyleCnt="2" custLinFactNeighborX="55373" custLinFactNeighborY="-476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>
          <a:softEdge rad="31750"/>
        </a:effectLst>
      </dgm:spPr>
    </dgm:pt>
    <dgm:pt modelId="{1B67AE90-12B9-419C-99E4-6C486A371F05}" type="pres">
      <dgm:prSet presAssocID="{885B99A0-DD59-42F9-AD7E-73BBCC97F3E1}" presName="childNode" presStyleLbl="node1" presStyleIdx="0" presStyleCnt="2" custScaleX="53121" custLinFactNeighborX="-4159" custLinFactNeighborY="-1565">
        <dgm:presLayoutVars>
          <dgm:bulletEnabled val="1"/>
        </dgm:presLayoutVars>
      </dgm:prSet>
      <dgm:spPr/>
    </dgm:pt>
    <dgm:pt modelId="{2B620FFB-C2D6-43E8-97DB-A6847F0E548C}" type="pres">
      <dgm:prSet presAssocID="{885B99A0-DD59-42F9-AD7E-73BBCC97F3E1}" presName="parentNode" presStyleLbl="revTx" presStyleIdx="0" presStyleCnt="2" custLinFactX="100000" custLinFactNeighborX="101191" custLinFactNeighborY="-2812">
        <dgm:presLayoutVars>
          <dgm:chMax val="0"/>
          <dgm:bulletEnabled val="1"/>
        </dgm:presLayoutVars>
      </dgm:prSet>
      <dgm:spPr/>
    </dgm:pt>
    <dgm:pt modelId="{855E7916-0560-4C06-AB95-898A75D0606B}" type="pres">
      <dgm:prSet presAssocID="{766219AA-74C6-4B63-AC94-A056CF410B2B}" presName="sibTrans" presStyleCnt="0"/>
      <dgm:spPr/>
    </dgm:pt>
    <dgm:pt modelId="{5133292F-ACFC-4259-961B-26A69DCF260B}" type="pres">
      <dgm:prSet presAssocID="{BAE8298A-B542-4BFC-B278-B2A8E6B98626}" presName="compositeNode" presStyleCnt="0">
        <dgm:presLayoutVars>
          <dgm:bulletEnabled val="1"/>
        </dgm:presLayoutVars>
      </dgm:prSet>
      <dgm:spPr/>
    </dgm:pt>
    <dgm:pt modelId="{9782E4E9-E05D-42D4-BB59-0C353EE697CB}" type="pres">
      <dgm:prSet presAssocID="{BAE8298A-B542-4BFC-B278-B2A8E6B98626}" presName="image" presStyleLbl="fgImgPlace1" presStyleIdx="1" presStyleCnt="2" custLinFactNeighborX="-83984" custLinFactNeighborY="-33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effectLst>
          <a:softEdge rad="63500"/>
        </a:effectLst>
      </dgm:spPr>
    </dgm:pt>
    <dgm:pt modelId="{DE29AD56-8EF5-4064-A67D-B288A68DFCC0}" type="pres">
      <dgm:prSet presAssocID="{BAE8298A-B542-4BFC-B278-B2A8E6B98626}" presName="childNode" presStyleLbl="node1" presStyleIdx="1" presStyleCnt="2" custScaleX="53480" custLinFactNeighborX="-42612" custLinFactNeighborY="1703">
        <dgm:presLayoutVars>
          <dgm:bulletEnabled val="1"/>
        </dgm:presLayoutVars>
      </dgm:prSet>
      <dgm:spPr/>
    </dgm:pt>
    <dgm:pt modelId="{37D01A1D-DE0D-4759-931F-F1931C011439}" type="pres">
      <dgm:prSet presAssocID="{BAE8298A-B542-4BFC-B278-B2A8E6B98626}" presName="parentNode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48EE8500-7BB1-4625-85EC-577C3A977E2C}" type="presOf" srcId="{3E69B974-53CB-4E74-9577-506A4AB1F4C2}" destId="{DE29AD56-8EF5-4064-A67D-B288A68DFCC0}" srcOrd="0" destOrd="2" presId="urn:microsoft.com/office/officeart/2005/8/layout/hList2"/>
    <dgm:cxn modelId="{CA1A5905-ACF6-423E-A3CE-2FC201048B9E}" type="presOf" srcId="{885B99A0-DD59-42F9-AD7E-73BBCC97F3E1}" destId="{2B620FFB-C2D6-43E8-97DB-A6847F0E548C}" srcOrd="0" destOrd="0" presId="urn:microsoft.com/office/officeart/2005/8/layout/hList2"/>
    <dgm:cxn modelId="{91379E13-7B17-46FB-A138-31898A017376}" type="presOf" srcId="{1109A8D9-DD12-4C99-A41F-C275F2E95965}" destId="{1B67AE90-12B9-419C-99E4-6C486A371F05}" srcOrd="0" destOrd="2" presId="urn:microsoft.com/office/officeart/2005/8/layout/hList2"/>
    <dgm:cxn modelId="{6FC8B82B-0CB0-4B2E-9515-A49C03066B76}" srcId="{BAE8298A-B542-4BFC-B278-B2A8E6B98626}" destId="{6EE2201F-3D57-4A1A-BDFA-B4C894ECCB6A}" srcOrd="3" destOrd="0" parTransId="{99B2D676-5055-4006-8C2F-5E7A0A4C1B06}" sibTransId="{91307A75-F045-47D0-9AFB-FA7078F116D9}"/>
    <dgm:cxn modelId="{09A2EB2F-7E7A-4231-9363-B1E1B6A667F6}" srcId="{C70199D0-D7C1-44CC-8F87-16A8D477BD33}" destId="{885B99A0-DD59-42F9-AD7E-73BBCC97F3E1}" srcOrd="0" destOrd="0" parTransId="{168BEE56-C30D-4CAE-8AC4-66B90F4E6766}" sibTransId="{766219AA-74C6-4B63-AC94-A056CF410B2B}"/>
    <dgm:cxn modelId="{49A8AD35-6291-4BE7-951D-C893C43F2D43}" type="presOf" srcId="{BAE8298A-B542-4BFC-B278-B2A8E6B98626}" destId="{37D01A1D-DE0D-4759-931F-F1931C011439}" srcOrd="0" destOrd="0" presId="urn:microsoft.com/office/officeart/2005/8/layout/hList2"/>
    <dgm:cxn modelId="{4CEF5240-10F2-43FF-A132-9C1EF1566DF2}" srcId="{885B99A0-DD59-42F9-AD7E-73BBCC97F3E1}" destId="{62CEBEE3-6B97-4D66-915A-204E0CD77949}" srcOrd="1" destOrd="0" parTransId="{E552ADFB-E581-4FA6-AB96-3CBFC5DF5AF1}" sibTransId="{2DF8030C-664B-4FC5-88DD-A21D0252A61B}"/>
    <dgm:cxn modelId="{9977A448-62CC-4F02-B752-55570D40AEA1}" type="presOf" srcId="{022000C7-E8ED-471F-A743-1944B685A6DD}" destId="{DE29AD56-8EF5-4064-A67D-B288A68DFCC0}" srcOrd="0" destOrd="1" presId="urn:microsoft.com/office/officeart/2005/8/layout/hList2"/>
    <dgm:cxn modelId="{03E4016D-DC33-4D41-8244-24834E7CF9A5}" srcId="{885B99A0-DD59-42F9-AD7E-73BBCC97F3E1}" destId="{EACED82B-3513-4538-892E-E91B9054F71A}" srcOrd="0" destOrd="0" parTransId="{81A06BBE-45D4-48AA-9844-0A74DF96B628}" sibTransId="{1AA7D139-4588-4B29-A843-4A30244CA8FD}"/>
    <dgm:cxn modelId="{084CC277-99F5-4196-B604-2C8702EB14D8}" type="presOf" srcId="{C70199D0-D7C1-44CC-8F87-16A8D477BD33}" destId="{32E59431-A2CD-4AE3-9252-0D6EA6C6A864}" srcOrd="0" destOrd="0" presId="urn:microsoft.com/office/officeart/2005/8/layout/hList2"/>
    <dgm:cxn modelId="{C87B3F58-3333-4173-9315-6FBC82AB01D0}" type="presOf" srcId="{EACED82B-3513-4538-892E-E91B9054F71A}" destId="{1B67AE90-12B9-419C-99E4-6C486A371F05}" srcOrd="0" destOrd="0" presId="urn:microsoft.com/office/officeart/2005/8/layout/hList2"/>
    <dgm:cxn modelId="{F5EBDC7D-8C1D-4458-B34A-9B6BB6E64AA3}" srcId="{BAE8298A-B542-4BFC-B278-B2A8E6B98626}" destId="{3E69B974-53CB-4E74-9577-506A4AB1F4C2}" srcOrd="2" destOrd="0" parTransId="{4E89FA82-25DB-4E28-99CE-C0304E2835D3}" sibTransId="{AB5CB26E-2B1A-47A6-842D-B23B770BA360}"/>
    <dgm:cxn modelId="{9BE8337E-0D28-480C-B703-424A4F3AD995}" srcId="{C70199D0-D7C1-44CC-8F87-16A8D477BD33}" destId="{BAE8298A-B542-4BFC-B278-B2A8E6B98626}" srcOrd="1" destOrd="0" parTransId="{70582CEC-2AA9-4F7D-A643-552664D8B019}" sibTransId="{6A1A940D-40FF-4F08-B890-A5112FD1B0DC}"/>
    <dgm:cxn modelId="{1E8FA48C-5553-4D7F-9CE8-8D2AE2ACB430}" srcId="{BAE8298A-B542-4BFC-B278-B2A8E6B98626}" destId="{72E5B487-052D-43EF-88DE-66AB4B1DC014}" srcOrd="0" destOrd="0" parTransId="{7DFC8647-B5E6-4DB9-9EC6-19B770050ED9}" sibTransId="{A74CBE23-32AF-4822-A273-EAE1B09A51AF}"/>
    <dgm:cxn modelId="{0F022AA3-F8FE-4EA2-B60E-3E265F67DF3A}" type="presOf" srcId="{28E33149-966B-42E6-BAFB-DDDAA2BBE969}" destId="{1B67AE90-12B9-419C-99E4-6C486A371F05}" srcOrd="0" destOrd="3" presId="urn:microsoft.com/office/officeart/2005/8/layout/hList2"/>
    <dgm:cxn modelId="{33BE92AB-B04D-4A6F-854B-2A20DCCC6941}" srcId="{885B99A0-DD59-42F9-AD7E-73BBCC97F3E1}" destId="{1109A8D9-DD12-4C99-A41F-C275F2E95965}" srcOrd="2" destOrd="0" parTransId="{DD5E28E9-4C64-4943-A7AF-9275BBDCDC74}" sibTransId="{145AE6E3-8D63-4B61-88BC-2074F4CA86D0}"/>
    <dgm:cxn modelId="{4393B3AB-898B-4DF1-AF67-42AF8F7C6863}" type="presOf" srcId="{62CEBEE3-6B97-4D66-915A-204E0CD77949}" destId="{1B67AE90-12B9-419C-99E4-6C486A371F05}" srcOrd="0" destOrd="1" presId="urn:microsoft.com/office/officeart/2005/8/layout/hList2"/>
    <dgm:cxn modelId="{847502CB-40D3-432F-8079-B48481405ED3}" type="presOf" srcId="{72E5B487-052D-43EF-88DE-66AB4B1DC014}" destId="{DE29AD56-8EF5-4064-A67D-B288A68DFCC0}" srcOrd="0" destOrd="0" presId="urn:microsoft.com/office/officeart/2005/8/layout/hList2"/>
    <dgm:cxn modelId="{B79185D3-D115-45FA-BE32-8BA3DECDB999}" type="presOf" srcId="{6EE2201F-3D57-4A1A-BDFA-B4C894ECCB6A}" destId="{DE29AD56-8EF5-4064-A67D-B288A68DFCC0}" srcOrd="0" destOrd="3" presId="urn:microsoft.com/office/officeart/2005/8/layout/hList2"/>
    <dgm:cxn modelId="{1FEF39DD-7821-4038-8759-8C837FBBD646}" srcId="{885B99A0-DD59-42F9-AD7E-73BBCC97F3E1}" destId="{28E33149-966B-42E6-BAFB-DDDAA2BBE969}" srcOrd="3" destOrd="0" parTransId="{9C8E9D9D-1E1B-4F67-A8A7-8F29C17DFB38}" sibTransId="{D2C7D414-65DA-419C-BCCE-2FAD1358821F}"/>
    <dgm:cxn modelId="{6CC662E9-005C-40BB-9E0A-BCCAA378F058}" srcId="{BAE8298A-B542-4BFC-B278-B2A8E6B98626}" destId="{022000C7-E8ED-471F-A743-1944B685A6DD}" srcOrd="1" destOrd="0" parTransId="{994B5FE1-797C-460A-868E-F5F18029C2CE}" sibTransId="{EEFE4256-FB00-4242-BDC7-E0FB9E8AFAF3}"/>
    <dgm:cxn modelId="{7447B7F9-E666-461F-B318-1C869E1CFCF3}" type="presParOf" srcId="{32E59431-A2CD-4AE3-9252-0D6EA6C6A864}" destId="{91463913-9C1B-4CE4-A88C-32F366597468}" srcOrd="0" destOrd="0" presId="urn:microsoft.com/office/officeart/2005/8/layout/hList2"/>
    <dgm:cxn modelId="{BAF55436-625E-439E-80F0-F247F333B6FD}" type="presParOf" srcId="{91463913-9C1B-4CE4-A88C-32F366597468}" destId="{7E98FD5E-49A5-4F1D-9D18-A15A93177958}" srcOrd="0" destOrd="0" presId="urn:microsoft.com/office/officeart/2005/8/layout/hList2"/>
    <dgm:cxn modelId="{B79DFE26-6E1E-47F6-ABE5-B9BEA5C93BE6}" type="presParOf" srcId="{91463913-9C1B-4CE4-A88C-32F366597468}" destId="{1B67AE90-12B9-419C-99E4-6C486A371F05}" srcOrd="1" destOrd="0" presId="urn:microsoft.com/office/officeart/2005/8/layout/hList2"/>
    <dgm:cxn modelId="{01A06626-CB4C-4B9B-B6FC-26342CAB4D2B}" type="presParOf" srcId="{91463913-9C1B-4CE4-A88C-32F366597468}" destId="{2B620FFB-C2D6-43E8-97DB-A6847F0E548C}" srcOrd="2" destOrd="0" presId="urn:microsoft.com/office/officeart/2005/8/layout/hList2"/>
    <dgm:cxn modelId="{B2762E04-7FA2-442D-B11A-BA60C02E38BD}" type="presParOf" srcId="{32E59431-A2CD-4AE3-9252-0D6EA6C6A864}" destId="{855E7916-0560-4C06-AB95-898A75D0606B}" srcOrd="1" destOrd="0" presId="urn:microsoft.com/office/officeart/2005/8/layout/hList2"/>
    <dgm:cxn modelId="{06B69388-D47E-42EB-8C95-608C2C804373}" type="presParOf" srcId="{32E59431-A2CD-4AE3-9252-0D6EA6C6A864}" destId="{5133292F-ACFC-4259-961B-26A69DCF260B}" srcOrd="2" destOrd="0" presId="urn:microsoft.com/office/officeart/2005/8/layout/hList2"/>
    <dgm:cxn modelId="{B040D8CB-B5EC-4C67-BE93-C3DC431FC2AC}" type="presParOf" srcId="{5133292F-ACFC-4259-961B-26A69DCF260B}" destId="{9782E4E9-E05D-42D4-BB59-0C353EE697CB}" srcOrd="0" destOrd="0" presId="urn:microsoft.com/office/officeart/2005/8/layout/hList2"/>
    <dgm:cxn modelId="{948B6E65-B681-4970-860E-8F8DBC8076F5}" type="presParOf" srcId="{5133292F-ACFC-4259-961B-26A69DCF260B}" destId="{DE29AD56-8EF5-4064-A67D-B288A68DFCC0}" srcOrd="1" destOrd="0" presId="urn:microsoft.com/office/officeart/2005/8/layout/hList2"/>
    <dgm:cxn modelId="{4114F1F2-D466-4334-9526-75B03ACA147E}" type="presParOf" srcId="{5133292F-ACFC-4259-961B-26A69DCF260B}" destId="{37D01A1D-DE0D-4759-931F-F1931C01143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9E7F900-E356-4489-BD73-B062015CFE2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D77E1FB6-5440-4FB2-B051-0C19A9E9BA1A}">
      <dgm:prSet phldrT="[Testo]" custT="1"/>
      <dgm:spPr/>
      <dgm:t>
        <a:bodyPr/>
        <a:lstStyle/>
        <a:p>
          <a:r>
            <a:rPr lang="it-IT" sz="1600" dirty="0"/>
            <a:t>BUSINESS PLANNING</a:t>
          </a:r>
          <a:endParaRPr lang="en-GB" sz="1600" dirty="0"/>
        </a:p>
      </dgm:t>
    </dgm:pt>
    <dgm:pt modelId="{C71CACE2-A9C2-4FD7-B6F0-42121283361D}" type="parTrans" cxnId="{AFA7F133-3BEE-4E37-9339-A1DDD9E8DFCA}">
      <dgm:prSet/>
      <dgm:spPr/>
      <dgm:t>
        <a:bodyPr/>
        <a:lstStyle/>
        <a:p>
          <a:endParaRPr lang="en-GB"/>
        </a:p>
      </dgm:t>
    </dgm:pt>
    <dgm:pt modelId="{8186699A-D8CF-47DA-8515-238DEAE047AA}" type="sibTrans" cxnId="{AFA7F133-3BEE-4E37-9339-A1DDD9E8DFCA}">
      <dgm:prSet/>
      <dgm:spPr/>
      <dgm:t>
        <a:bodyPr/>
        <a:lstStyle/>
        <a:p>
          <a:endParaRPr lang="en-GB"/>
        </a:p>
      </dgm:t>
    </dgm:pt>
    <dgm:pt modelId="{BB019526-6DD2-4D67-83C8-DC25D5DE7CC2}">
      <dgm:prSet phldrT="[Testo]" custT="1"/>
      <dgm:spPr/>
      <dgm:t>
        <a:bodyPr/>
        <a:lstStyle/>
        <a:p>
          <a:r>
            <a:rPr lang="it-IT" sz="1600" dirty="0"/>
            <a:t>PROJECT DEVELOPMENT</a:t>
          </a:r>
          <a:endParaRPr lang="en-GB" sz="1600" dirty="0"/>
        </a:p>
      </dgm:t>
    </dgm:pt>
    <dgm:pt modelId="{B69325DB-7033-4B6E-997F-9425FAA2760A}" type="parTrans" cxnId="{F5603A91-3600-4D13-BEA5-E3016051936C}">
      <dgm:prSet/>
      <dgm:spPr/>
      <dgm:t>
        <a:bodyPr/>
        <a:lstStyle/>
        <a:p>
          <a:endParaRPr lang="en-GB"/>
        </a:p>
      </dgm:t>
    </dgm:pt>
    <dgm:pt modelId="{1FBD2BB1-4BB3-44CF-8431-5372DAA54F8E}" type="sibTrans" cxnId="{F5603A91-3600-4D13-BEA5-E3016051936C}">
      <dgm:prSet/>
      <dgm:spPr/>
      <dgm:t>
        <a:bodyPr/>
        <a:lstStyle/>
        <a:p>
          <a:endParaRPr lang="en-GB"/>
        </a:p>
      </dgm:t>
    </dgm:pt>
    <dgm:pt modelId="{46D80A29-458F-4BA3-8186-DA5D216872D2}">
      <dgm:prSet phldrT="[Testo]" custT="1"/>
      <dgm:spPr/>
      <dgm:t>
        <a:bodyPr/>
        <a:lstStyle/>
        <a:p>
          <a:r>
            <a:rPr lang="it-IT" sz="1600" dirty="0"/>
            <a:t>       PROJECT EXECUTION</a:t>
          </a:r>
        </a:p>
        <a:p>
          <a:r>
            <a:rPr lang="it-IT" sz="1800" dirty="0"/>
            <a:t>DETAIL ENGENIR, RECRUTING</a:t>
          </a:r>
        </a:p>
        <a:p>
          <a:endParaRPr lang="en-GB" sz="2400" dirty="0"/>
        </a:p>
      </dgm:t>
    </dgm:pt>
    <dgm:pt modelId="{2F71BA65-9791-465F-95E4-F9D28BB5BD06}" type="parTrans" cxnId="{2680D6A3-445F-4863-A314-0DE61455BA73}">
      <dgm:prSet/>
      <dgm:spPr/>
      <dgm:t>
        <a:bodyPr/>
        <a:lstStyle/>
        <a:p>
          <a:endParaRPr lang="en-GB"/>
        </a:p>
      </dgm:t>
    </dgm:pt>
    <dgm:pt modelId="{42C42FB8-64A0-48CF-9B31-18EE214DD163}" type="sibTrans" cxnId="{2680D6A3-445F-4863-A314-0DE61455BA73}">
      <dgm:prSet/>
      <dgm:spPr/>
      <dgm:t>
        <a:bodyPr/>
        <a:lstStyle/>
        <a:p>
          <a:endParaRPr lang="en-GB"/>
        </a:p>
      </dgm:t>
    </dgm:pt>
    <dgm:pt modelId="{6A492E32-5044-4D35-9174-C039E4D665EB}" type="pres">
      <dgm:prSet presAssocID="{C9E7F900-E356-4489-BD73-B062015CFE24}" presName="Name0" presStyleCnt="0">
        <dgm:presLayoutVars>
          <dgm:dir/>
          <dgm:animLvl val="lvl"/>
          <dgm:resizeHandles val="exact"/>
        </dgm:presLayoutVars>
      </dgm:prSet>
      <dgm:spPr/>
    </dgm:pt>
    <dgm:pt modelId="{0C54DBCD-BA8B-497F-8C4F-72E6841F762A}" type="pres">
      <dgm:prSet presAssocID="{C9E7F900-E356-4489-BD73-B062015CFE24}" presName="dummy" presStyleCnt="0"/>
      <dgm:spPr/>
    </dgm:pt>
    <dgm:pt modelId="{77C7B1E8-6891-4323-985E-3084378152B6}" type="pres">
      <dgm:prSet presAssocID="{C9E7F900-E356-4489-BD73-B062015CFE24}" presName="linH" presStyleCnt="0"/>
      <dgm:spPr/>
    </dgm:pt>
    <dgm:pt modelId="{ABF4D56F-2614-4143-B20B-312336CE33B8}" type="pres">
      <dgm:prSet presAssocID="{C9E7F900-E356-4489-BD73-B062015CFE24}" presName="padding1" presStyleCnt="0"/>
      <dgm:spPr/>
    </dgm:pt>
    <dgm:pt modelId="{8A356E6C-F36F-466A-8608-6C739CE97B84}" type="pres">
      <dgm:prSet presAssocID="{D77E1FB6-5440-4FB2-B051-0C19A9E9BA1A}" presName="linV" presStyleCnt="0"/>
      <dgm:spPr/>
    </dgm:pt>
    <dgm:pt modelId="{1F3FD119-9629-4E39-8E53-E16BF25178CD}" type="pres">
      <dgm:prSet presAssocID="{D77E1FB6-5440-4FB2-B051-0C19A9E9BA1A}" presName="spVertical1" presStyleCnt="0"/>
      <dgm:spPr/>
    </dgm:pt>
    <dgm:pt modelId="{881F7A67-DB2E-46B3-87B9-3C80795D0CA7}" type="pres">
      <dgm:prSet presAssocID="{D77E1FB6-5440-4FB2-B051-0C19A9E9BA1A}" presName="parTx" presStyleLbl="revTx" presStyleIdx="0" presStyleCnt="3" custScaleX="99263" custScaleY="38039" custLinFactNeighborX="-33766" custLinFactNeighborY="-11969">
        <dgm:presLayoutVars>
          <dgm:chMax val="0"/>
          <dgm:chPref val="0"/>
          <dgm:bulletEnabled val="1"/>
        </dgm:presLayoutVars>
      </dgm:prSet>
      <dgm:spPr/>
    </dgm:pt>
    <dgm:pt modelId="{5D5C416A-4AC3-42E9-AAEA-7A8E92EB5B21}" type="pres">
      <dgm:prSet presAssocID="{D77E1FB6-5440-4FB2-B051-0C19A9E9BA1A}" presName="spVertical2" presStyleCnt="0"/>
      <dgm:spPr/>
    </dgm:pt>
    <dgm:pt modelId="{AEB4EF7C-1FA6-4366-AD68-DD6E18940EFE}" type="pres">
      <dgm:prSet presAssocID="{D77E1FB6-5440-4FB2-B051-0C19A9E9BA1A}" presName="spVertical3" presStyleCnt="0"/>
      <dgm:spPr/>
    </dgm:pt>
    <dgm:pt modelId="{A9C6C9CB-D35F-481B-87D3-743A088A74F5}" type="pres">
      <dgm:prSet presAssocID="{8186699A-D8CF-47DA-8515-238DEAE047AA}" presName="space" presStyleCnt="0"/>
      <dgm:spPr/>
    </dgm:pt>
    <dgm:pt modelId="{499BCB37-FC8B-4B9D-A6A6-D51349F3D397}" type="pres">
      <dgm:prSet presAssocID="{BB019526-6DD2-4D67-83C8-DC25D5DE7CC2}" presName="linV" presStyleCnt="0"/>
      <dgm:spPr/>
    </dgm:pt>
    <dgm:pt modelId="{E5C6BB80-637F-447B-96C4-5648DEAB30C8}" type="pres">
      <dgm:prSet presAssocID="{BB019526-6DD2-4D67-83C8-DC25D5DE7CC2}" presName="spVertical1" presStyleCnt="0"/>
      <dgm:spPr/>
    </dgm:pt>
    <dgm:pt modelId="{967643CC-7B3C-43DE-B9E7-7C16E899B9B1}" type="pres">
      <dgm:prSet presAssocID="{BB019526-6DD2-4D67-83C8-DC25D5DE7CC2}" presName="parTx" presStyleLbl="revTx" presStyleIdx="1" presStyleCnt="3" custLinFactNeighborX="-66188" custLinFactNeighborY="-72316">
        <dgm:presLayoutVars>
          <dgm:chMax val="0"/>
          <dgm:chPref val="0"/>
          <dgm:bulletEnabled val="1"/>
        </dgm:presLayoutVars>
      </dgm:prSet>
      <dgm:spPr/>
    </dgm:pt>
    <dgm:pt modelId="{5E1547AB-03C0-4ECE-92B5-AB95E9BE62C6}" type="pres">
      <dgm:prSet presAssocID="{BB019526-6DD2-4D67-83C8-DC25D5DE7CC2}" presName="spVertical2" presStyleCnt="0"/>
      <dgm:spPr/>
    </dgm:pt>
    <dgm:pt modelId="{EA95DAD1-BA82-487D-B8B8-37417790BE4D}" type="pres">
      <dgm:prSet presAssocID="{BB019526-6DD2-4D67-83C8-DC25D5DE7CC2}" presName="spVertical3" presStyleCnt="0"/>
      <dgm:spPr/>
    </dgm:pt>
    <dgm:pt modelId="{180D8142-F772-4021-9A41-D04F211FE44D}" type="pres">
      <dgm:prSet presAssocID="{1FBD2BB1-4BB3-44CF-8431-5372DAA54F8E}" presName="space" presStyleCnt="0"/>
      <dgm:spPr/>
    </dgm:pt>
    <dgm:pt modelId="{02D66FD4-D296-46C6-941A-26DB66DCBFA3}" type="pres">
      <dgm:prSet presAssocID="{46D80A29-458F-4BA3-8186-DA5D216872D2}" presName="linV" presStyleCnt="0"/>
      <dgm:spPr/>
    </dgm:pt>
    <dgm:pt modelId="{BAC3EBFA-DBB5-4C15-A1AF-9A43A6FCEA3C}" type="pres">
      <dgm:prSet presAssocID="{46D80A29-458F-4BA3-8186-DA5D216872D2}" presName="spVertical1" presStyleCnt="0"/>
      <dgm:spPr/>
    </dgm:pt>
    <dgm:pt modelId="{78216862-ECE2-4A86-972D-547C66BAD99F}" type="pres">
      <dgm:prSet presAssocID="{46D80A29-458F-4BA3-8186-DA5D216872D2}" presName="parTx" presStyleLbl="revTx" presStyleIdx="2" presStyleCnt="3" custScaleX="100098" custScaleY="93281" custLinFactX="-101" custLinFactNeighborX="-100000" custLinFactNeighborY="-12074">
        <dgm:presLayoutVars>
          <dgm:chMax val="0"/>
          <dgm:chPref val="0"/>
          <dgm:bulletEnabled val="1"/>
        </dgm:presLayoutVars>
      </dgm:prSet>
      <dgm:spPr/>
    </dgm:pt>
    <dgm:pt modelId="{EA4F350A-C3B0-44A2-88B1-320C02ED4E6E}" type="pres">
      <dgm:prSet presAssocID="{46D80A29-458F-4BA3-8186-DA5D216872D2}" presName="spVertical2" presStyleCnt="0"/>
      <dgm:spPr/>
    </dgm:pt>
    <dgm:pt modelId="{3CBDFE24-2DEF-4971-99F0-363710DCF90F}" type="pres">
      <dgm:prSet presAssocID="{46D80A29-458F-4BA3-8186-DA5D216872D2}" presName="spVertical3" presStyleCnt="0"/>
      <dgm:spPr/>
    </dgm:pt>
    <dgm:pt modelId="{2939055D-84C0-4ED6-859E-8CC3E2300BC4}" type="pres">
      <dgm:prSet presAssocID="{C9E7F900-E356-4489-BD73-B062015CFE24}" presName="padding2" presStyleCnt="0"/>
      <dgm:spPr/>
    </dgm:pt>
    <dgm:pt modelId="{07FB2A86-3117-4F29-895F-37449201052F}" type="pres">
      <dgm:prSet presAssocID="{C9E7F900-E356-4489-BD73-B062015CFE24}" presName="negArrow" presStyleCnt="0"/>
      <dgm:spPr/>
    </dgm:pt>
    <dgm:pt modelId="{EB822B76-7235-45A3-B221-2DB0C94D4AC4}" type="pres">
      <dgm:prSet presAssocID="{C9E7F900-E356-4489-BD73-B062015CFE24}" presName="backgroundArrow" presStyleLbl="node1" presStyleIdx="0" presStyleCnt="1"/>
      <dgm:spPr>
        <a:ln>
          <a:solidFill>
            <a:schemeClr val="tx1"/>
          </a:solidFill>
        </a:ln>
      </dgm:spPr>
    </dgm:pt>
  </dgm:ptLst>
  <dgm:cxnLst>
    <dgm:cxn modelId="{B3476F15-7B95-4389-B3D0-E8BFBF59C587}" type="presOf" srcId="{46D80A29-458F-4BA3-8186-DA5D216872D2}" destId="{78216862-ECE2-4A86-972D-547C66BAD99F}" srcOrd="0" destOrd="0" presId="urn:microsoft.com/office/officeart/2005/8/layout/hProcess3"/>
    <dgm:cxn modelId="{AFA7F133-3BEE-4E37-9339-A1DDD9E8DFCA}" srcId="{C9E7F900-E356-4489-BD73-B062015CFE24}" destId="{D77E1FB6-5440-4FB2-B051-0C19A9E9BA1A}" srcOrd="0" destOrd="0" parTransId="{C71CACE2-A9C2-4FD7-B6F0-42121283361D}" sibTransId="{8186699A-D8CF-47DA-8515-238DEAE047AA}"/>
    <dgm:cxn modelId="{B4EE0163-60B5-4151-9EF6-B6B922B9CB38}" type="presOf" srcId="{C9E7F900-E356-4489-BD73-B062015CFE24}" destId="{6A492E32-5044-4D35-9174-C039E4D665EB}" srcOrd="0" destOrd="0" presId="urn:microsoft.com/office/officeart/2005/8/layout/hProcess3"/>
    <dgm:cxn modelId="{F5603A91-3600-4D13-BEA5-E3016051936C}" srcId="{C9E7F900-E356-4489-BD73-B062015CFE24}" destId="{BB019526-6DD2-4D67-83C8-DC25D5DE7CC2}" srcOrd="1" destOrd="0" parTransId="{B69325DB-7033-4B6E-997F-9425FAA2760A}" sibTransId="{1FBD2BB1-4BB3-44CF-8431-5372DAA54F8E}"/>
    <dgm:cxn modelId="{9D212093-9E56-4F39-B5DC-93189B5B2792}" type="presOf" srcId="{BB019526-6DD2-4D67-83C8-DC25D5DE7CC2}" destId="{967643CC-7B3C-43DE-B9E7-7C16E899B9B1}" srcOrd="0" destOrd="0" presId="urn:microsoft.com/office/officeart/2005/8/layout/hProcess3"/>
    <dgm:cxn modelId="{2680D6A3-445F-4863-A314-0DE61455BA73}" srcId="{C9E7F900-E356-4489-BD73-B062015CFE24}" destId="{46D80A29-458F-4BA3-8186-DA5D216872D2}" srcOrd="2" destOrd="0" parTransId="{2F71BA65-9791-465F-95E4-F9D28BB5BD06}" sibTransId="{42C42FB8-64A0-48CF-9B31-18EE214DD163}"/>
    <dgm:cxn modelId="{2D011EF7-0F17-41CC-953E-A77E7FDC12E7}" type="presOf" srcId="{D77E1FB6-5440-4FB2-B051-0C19A9E9BA1A}" destId="{881F7A67-DB2E-46B3-87B9-3C80795D0CA7}" srcOrd="0" destOrd="0" presId="urn:microsoft.com/office/officeart/2005/8/layout/hProcess3"/>
    <dgm:cxn modelId="{E6EEB869-FDD9-4A0A-82D2-BBAC2E8BF82F}" type="presParOf" srcId="{6A492E32-5044-4D35-9174-C039E4D665EB}" destId="{0C54DBCD-BA8B-497F-8C4F-72E6841F762A}" srcOrd="0" destOrd="0" presId="urn:microsoft.com/office/officeart/2005/8/layout/hProcess3"/>
    <dgm:cxn modelId="{127DC8B5-059A-4D0A-A195-75AA0D2959ED}" type="presParOf" srcId="{6A492E32-5044-4D35-9174-C039E4D665EB}" destId="{77C7B1E8-6891-4323-985E-3084378152B6}" srcOrd="1" destOrd="0" presId="urn:microsoft.com/office/officeart/2005/8/layout/hProcess3"/>
    <dgm:cxn modelId="{5B3A55DA-6AA9-4C6E-9E22-A5CD76991CFF}" type="presParOf" srcId="{77C7B1E8-6891-4323-985E-3084378152B6}" destId="{ABF4D56F-2614-4143-B20B-312336CE33B8}" srcOrd="0" destOrd="0" presId="urn:microsoft.com/office/officeart/2005/8/layout/hProcess3"/>
    <dgm:cxn modelId="{A5464373-5650-4C4C-A06F-7E6725B259AE}" type="presParOf" srcId="{77C7B1E8-6891-4323-985E-3084378152B6}" destId="{8A356E6C-F36F-466A-8608-6C739CE97B84}" srcOrd="1" destOrd="0" presId="urn:microsoft.com/office/officeart/2005/8/layout/hProcess3"/>
    <dgm:cxn modelId="{9B36CCC5-29EB-4130-AB41-C687858CB3B0}" type="presParOf" srcId="{8A356E6C-F36F-466A-8608-6C739CE97B84}" destId="{1F3FD119-9629-4E39-8E53-E16BF25178CD}" srcOrd="0" destOrd="0" presId="urn:microsoft.com/office/officeart/2005/8/layout/hProcess3"/>
    <dgm:cxn modelId="{1A6719F8-E522-490F-9B13-C97D0086482F}" type="presParOf" srcId="{8A356E6C-F36F-466A-8608-6C739CE97B84}" destId="{881F7A67-DB2E-46B3-87B9-3C80795D0CA7}" srcOrd="1" destOrd="0" presId="urn:microsoft.com/office/officeart/2005/8/layout/hProcess3"/>
    <dgm:cxn modelId="{7D47B117-18D2-4504-BDEC-44357EE49DB3}" type="presParOf" srcId="{8A356E6C-F36F-466A-8608-6C739CE97B84}" destId="{5D5C416A-4AC3-42E9-AAEA-7A8E92EB5B21}" srcOrd="2" destOrd="0" presId="urn:microsoft.com/office/officeart/2005/8/layout/hProcess3"/>
    <dgm:cxn modelId="{9E779656-3D6B-4493-B881-4FD628187985}" type="presParOf" srcId="{8A356E6C-F36F-466A-8608-6C739CE97B84}" destId="{AEB4EF7C-1FA6-4366-AD68-DD6E18940EFE}" srcOrd="3" destOrd="0" presId="urn:microsoft.com/office/officeart/2005/8/layout/hProcess3"/>
    <dgm:cxn modelId="{D2683B07-ADC1-4FA7-B9FE-021530F662F3}" type="presParOf" srcId="{77C7B1E8-6891-4323-985E-3084378152B6}" destId="{A9C6C9CB-D35F-481B-87D3-743A088A74F5}" srcOrd="2" destOrd="0" presId="urn:microsoft.com/office/officeart/2005/8/layout/hProcess3"/>
    <dgm:cxn modelId="{D4899682-9286-40CC-A3B7-163EA66646C8}" type="presParOf" srcId="{77C7B1E8-6891-4323-985E-3084378152B6}" destId="{499BCB37-FC8B-4B9D-A6A6-D51349F3D397}" srcOrd="3" destOrd="0" presId="urn:microsoft.com/office/officeart/2005/8/layout/hProcess3"/>
    <dgm:cxn modelId="{62A3302A-69E3-4220-A86B-EBC780E0A399}" type="presParOf" srcId="{499BCB37-FC8B-4B9D-A6A6-D51349F3D397}" destId="{E5C6BB80-637F-447B-96C4-5648DEAB30C8}" srcOrd="0" destOrd="0" presId="urn:microsoft.com/office/officeart/2005/8/layout/hProcess3"/>
    <dgm:cxn modelId="{D55F9DE9-8A16-4D6D-A69F-2304A5407C74}" type="presParOf" srcId="{499BCB37-FC8B-4B9D-A6A6-D51349F3D397}" destId="{967643CC-7B3C-43DE-B9E7-7C16E899B9B1}" srcOrd="1" destOrd="0" presId="urn:microsoft.com/office/officeart/2005/8/layout/hProcess3"/>
    <dgm:cxn modelId="{2BF6695F-B09B-4BAA-B5E1-6BA8B8BB46FC}" type="presParOf" srcId="{499BCB37-FC8B-4B9D-A6A6-D51349F3D397}" destId="{5E1547AB-03C0-4ECE-92B5-AB95E9BE62C6}" srcOrd="2" destOrd="0" presId="urn:microsoft.com/office/officeart/2005/8/layout/hProcess3"/>
    <dgm:cxn modelId="{4DED6E11-0A52-4F6F-B739-29EDA65CA259}" type="presParOf" srcId="{499BCB37-FC8B-4B9D-A6A6-D51349F3D397}" destId="{EA95DAD1-BA82-487D-B8B8-37417790BE4D}" srcOrd="3" destOrd="0" presId="urn:microsoft.com/office/officeart/2005/8/layout/hProcess3"/>
    <dgm:cxn modelId="{246D32AF-184E-48EF-A313-E3D976675662}" type="presParOf" srcId="{77C7B1E8-6891-4323-985E-3084378152B6}" destId="{180D8142-F772-4021-9A41-D04F211FE44D}" srcOrd="4" destOrd="0" presId="urn:microsoft.com/office/officeart/2005/8/layout/hProcess3"/>
    <dgm:cxn modelId="{B7EABEF9-BDA5-4CF2-8BFF-09AD09E93B48}" type="presParOf" srcId="{77C7B1E8-6891-4323-985E-3084378152B6}" destId="{02D66FD4-D296-46C6-941A-26DB66DCBFA3}" srcOrd="5" destOrd="0" presId="urn:microsoft.com/office/officeart/2005/8/layout/hProcess3"/>
    <dgm:cxn modelId="{1BFF7DC9-9D70-447B-ADC7-6DAC1042A7CC}" type="presParOf" srcId="{02D66FD4-D296-46C6-941A-26DB66DCBFA3}" destId="{BAC3EBFA-DBB5-4C15-A1AF-9A43A6FCEA3C}" srcOrd="0" destOrd="0" presId="urn:microsoft.com/office/officeart/2005/8/layout/hProcess3"/>
    <dgm:cxn modelId="{A3CBD547-53CA-465B-8340-B69BE4C5B3F2}" type="presParOf" srcId="{02D66FD4-D296-46C6-941A-26DB66DCBFA3}" destId="{78216862-ECE2-4A86-972D-547C66BAD99F}" srcOrd="1" destOrd="0" presId="urn:microsoft.com/office/officeart/2005/8/layout/hProcess3"/>
    <dgm:cxn modelId="{CC705639-0622-4FFE-8B3F-5FEB2EE34403}" type="presParOf" srcId="{02D66FD4-D296-46C6-941A-26DB66DCBFA3}" destId="{EA4F350A-C3B0-44A2-88B1-320C02ED4E6E}" srcOrd="2" destOrd="0" presId="urn:microsoft.com/office/officeart/2005/8/layout/hProcess3"/>
    <dgm:cxn modelId="{38A09FE3-4B85-44B3-8017-A50428D180D3}" type="presParOf" srcId="{02D66FD4-D296-46C6-941A-26DB66DCBFA3}" destId="{3CBDFE24-2DEF-4971-99F0-363710DCF90F}" srcOrd="3" destOrd="0" presId="urn:microsoft.com/office/officeart/2005/8/layout/hProcess3"/>
    <dgm:cxn modelId="{515429DD-F711-4989-9EA8-AA2E9A9BA56C}" type="presParOf" srcId="{77C7B1E8-6891-4323-985E-3084378152B6}" destId="{2939055D-84C0-4ED6-859E-8CC3E2300BC4}" srcOrd="6" destOrd="0" presId="urn:microsoft.com/office/officeart/2005/8/layout/hProcess3"/>
    <dgm:cxn modelId="{5E01378F-AC1A-40FF-9506-8378D3848F79}" type="presParOf" srcId="{77C7B1E8-6891-4323-985E-3084378152B6}" destId="{07FB2A86-3117-4F29-895F-37449201052F}" srcOrd="7" destOrd="0" presId="urn:microsoft.com/office/officeart/2005/8/layout/hProcess3"/>
    <dgm:cxn modelId="{EF9AAD45-AC5B-4291-B363-4C60388F5EF4}" type="presParOf" srcId="{77C7B1E8-6891-4323-985E-3084378152B6}" destId="{EB822B76-7235-45A3-B221-2DB0C94D4AC4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C8C4208-DE20-4A8E-93C1-CC16CF7AB445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D9307F3F-05C4-4F23-BADB-ED02FEE3D958}">
      <dgm:prSet phldrT="[Testo]" custT="1"/>
      <dgm:spPr/>
      <dgm:t>
        <a:bodyPr/>
        <a:lstStyle/>
        <a:p>
          <a:r>
            <a:rPr lang="it-IT" sz="1800" dirty="0"/>
            <a:t>IQ</a:t>
          </a:r>
        </a:p>
        <a:p>
          <a:endParaRPr lang="it-IT" sz="1800" dirty="0"/>
        </a:p>
        <a:p>
          <a:r>
            <a:rPr lang="it-IT" sz="1800" dirty="0"/>
            <a:t>220</a:t>
          </a:r>
        </a:p>
        <a:p>
          <a:endParaRPr lang="it-IT" sz="1800" dirty="0"/>
        </a:p>
        <a:p>
          <a:endParaRPr lang="en-GB" sz="1800" dirty="0"/>
        </a:p>
      </dgm:t>
    </dgm:pt>
    <dgm:pt modelId="{3B5730C5-414A-48EB-9491-CEDBD756DBC8}" type="parTrans" cxnId="{AA16E4C9-C685-4A4A-A874-A98B5062011A}">
      <dgm:prSet/>
      <dgm:spPr/>
      <dgm:t>
        <a:bodyPr/>
        <a:lstStyle/>
        <a:p>
          <a:endParaRPr lang="en-GB"/>
        </a:p>
      </dgm:t>
    </dgm:pt>
    <dgm:pt modelId="{C7936C6F-692E-415B-A2FB-556BBDC2CC38}" type="sibTrans" cxnId="{AA16E4C9-C685-4A4A-A874-A98B5062011A}">
      <dgm:prSet/>
      <dgm:spPr/>
      <dgm:t>
        <a:bodyPr/>
        <a:lstStyle/>
        <a:p>
          <a:endParaRPr lang="en-GB"/>
        </a:p>
      </dgm:t>
    </dgm:pt>
    <dgm:pt modelId="{5CB9ABCB-EBE4-4815-92C6-58A9B266D4E5}">
      <dgm:prSet phldrT="[Testo]" custT="1"/>
      <dgm:spPr/>
      <dgm:t>
        <a:bodyPr/>
        <a:lstStyle/>
        <a:p>
          <a:r>
            <a:rPr lang="it-IT" sz="1100" dirty="0"/>
            <a:t>TEAM ESPERTO DEL DIGITALE</a:t>
          </a:r>
        </a:p>
        <a:p>
          <a:r>
            <a:rPr lang="it-IT" sz="1100" dirty="0"/>
            <a:t>PROTOTIPIZZAZIONE E SPESE MARKETING</a:t>
          </a:r>
        </a:p>
        <a:p>
          <a:r>
            <a:rPr lang="it-IT" sz="1100" dirty="0"/>
            <a:t>RICAVI NULLI</a:t>
          </a:r>
        </a:p>
        <a:p>
          <a:r>
            <a:rPr lang="it-IT" sz="1100" dirty="0"/>
            <a:t>PRODOTTO STABILE E BEN SVILUPPATO</a:t>
          </a:r>
        </a:p>
        <a:p>
          <a:r>
            <a:rPr lang="it-IT" sz="1100" dirty="0"/>
            <a:t>CRESCITA STABILE E COSTANTE</a:t>
          </a:r>
        </a:p>
        <a:p>
          <a:r>
            <a:rPr lang="it-IT" sz="1100" dirty="0"/>
            <a:t>BEP E FLUSSI POSITIVI A FINE ANNO</a:t>
          </a:r>
        </a:p>
        <a:p>
          <a:endParaRPr lang="en-GB" sz="1100" dirty="0"/>
        </a:p>
      </dgm:t>
    </dgm:pt>
    <dgm:pt modelId="{68EDDBEC-8182-4E99-B951-075EE25EDFE6}" type="parTrans" cxnId="{AFC9AF7C-C184-4CD9-A2FA-AED022BD3C50}">
      <dgm:prSet/>
      <dgm:spPr/>
      <dgm:t>
        <a:bodyPr/>
        <a:lstStyle/>
        <a:p>
          <a:endParaRPr lang="en-GB"/>
        </a:p>
      </dgm:t>
    </dgm:pt>
    <dgm:pt modelId="{73931671-56AE-48EF-844A-F4DEFC6BFF1B}" type="sibTrans" cxnId="{AFC9AF7C-C184-4CD9-A2FA-AED022BD3C50}">
      <dgm:prSet/>
      <dgm:spPr/>
      <dgm:t>
        <a:bodyPr/>
        <a:lstStyle/>
        <a:p>
          <a:endParaRPr lang="en-GB"/>
        </a:p>
      </dgm:t>
    </dgm:pt>
    <dgm:pt modelId="{E9FC3D95-051D-49A0-9F61-C29EF83C7F94}">
      <dgm:prSet phldrT="[Testo]"/>
      <dgm:spPr/>
      <dgm:t>
        <a:bodyPr/>
        <a:lstStyle/>
        <a:p>
          <a:r>
            <a:rPr lang="it-IT" dirty="0"/>
            <a:t>-200K</a:t>
          </a:r>
        </a:p>
        <a:p>
          <a:endParaRPr lang="it-IT" dirty="0"/>
        </a:p>
        <a:p>
          <a:r>
            <a:rPr lang="it-IT" dirty="0"/>
            <a:t>80K</a:t>
          </a:r>
          <a:endParaRPr lang="en-GB" dirty="0"/>
        </a:p>
      </dgm:t>
    </dgm:pt>
    <dgm:pt modelId="{E36ECCD4-1B4E-478C-BD2C-1B12D4B58899}" type="parTrans" cxnId="{EC455696-E57D-47E1-B11F-9530D511C475}">
      <dgm:prSet/>
      <dgm:spPr/>
      <dgm:t>
        <a:bodyPr/>
        <a:lstStyle/>
        <a:p>
          <a:endParaRPr lang="en-GB"/>
        </a:p>
      </dgm:t>
    </dgm:pt>
    <dgm:pt modelId="{7ED92E5F-1D32-4C98-B225-BF144260C924}" type="sibTrans" cxnId="{EC455696-E57D-47E1-B11F-9530D511C475}">
      <dgm:prSet/>
      <dgm:spPr/>
      <dgm:t>
        <a:bodyPr/>
        <a:lstStyle/>
        <a:p>
          <a:endParaRPr lang="en-GB"/>
        </a:p>
      </dgm:t>
    </dgm:pt>
    <dgm:pt modelId="{0875393C-0AFB-47C3-8302-9791FA886534}" type="pres">
      <dgm:prSet presAssocID="{3C8C4208-DE20-4A8E-93C1-CC16CF7AB445}" presName="Name0" presStyleCnt="0">
        <dgm:presLayoutVars>
          <dgm:dir/>
          <dgm:resizeHandles val="exact"/>
        </dgm:presLayoutVars>
      </dgm:prSet>
      <dgm:spPr/>
    </dgm:pt>
    <dgm:pt modelId="{328DDECF-FBB9-4FE2-B993-68E66B2B49DA}" type="pres">
      <dgm:prSet presAssocID="{3C8C4208-DE20-4A8E-93C1-CC16CF7AB445}" presName="bkgdShp" presStyleLbl="alignAccFollowNode1" presStyleIdx="0" presStyleCnt="1" custScaleY="97010"/>
      <dgm:spPr>
        <a:effectLst>
          <a:softEdge rad="63500"/>
        </a:effectLst>
      </dgm:spPr>
    </dgm:pt>
    <dgm:pt modelId="{6F0BDEC8-81C5-48DE-A715-C3C5D5547CFF}" type="pres">
      <dgm:prSet presAssocID="{3C8C4208-DE20-4A8E-93C1-CC16CF7AB445}" presName="linComp" presStyleCnt="0"/>
      <dgm:spPr/>
    </dgm:pt>
    <dgm:pt modelId="{EF1931EC-261B-40BE-95B6-FF23F4FD4981}" type="pres">
      <dgm:prSet presAssocID="{D9307F3F-05C4-4F23-BADB-ED02FEE3D958}" presName="compNode" presStyleCnt="0"/>
      <dgm:spPr/>
    </dgm:pt>
    <dgm:pt modelId="{E7D4C973-5E74-4AE3-AF1F-B559CFC2A2BF}" type="pres">
      <dgm:prSet presAssocID="{D9307F3F-05C4-4F23-BADB-ED02FEE3D958}" presName="node" presStyleLbl="node1" presStyleIdx="0" presStyleCnt="3" custScaleX="66958" custLinFactNeighborX="-20255" custLinFactNeighborY="778">
        <dgm:presLayoutVars>
          <dgm:bulletEnabled val="1"/>
        </dgm:presLayoutVars>
      </dgm:prSet>
      <dgm:spPr/>
    </dgm:pt>
    <dgm:pt modelId="{14E0491A-21A2-4C55-AF37-4A2F5A779B4F}" type="pres">
      <dgm:prSet presAssocID="{D9307F3F-05C4-4F23-BADB-ED02FEE3D958}" presName="invisiNode" presStyleLbl="node1" presStyleIdx="0" presStyleCnt="3"/>
      <dgm:spPr/>
    </dgm:pt>
    <dgm:pt modelId="{42A0EE01-0956-46A8-8E28-79A94A0F344D}" type="pres">
      <dgm:prSet presAssocID="{D9307F3F-05C4-4F23-BADB-ED02FEE3D958}" presName="imagNode" presStyleLbl="fgImgPlace1" presStyleIdx="0" presStyleCnt="3" custScaleX="33064" custLinFactY="39681" custLinFactNeighborX="-10377" custLinFactNeighborY="100000"/>
      <dgm:spPr/>
    </dgm:pt>
    <dgm:pt modelId="{C80C71F5-9F7F-428D-8BC4-F79D93AA6CD0}" type="pres">
      <dgm:prSet presAssocID="{C7936C6F-692E-415B-A2FB-556BBDC2CC38}" presName="sibTrans" presStyleLbl="sibTrans2D1" presStyleIdx="0" presStyleCnt="0"/>
      <dgm:spPr/>
    </dgm:pt>
    <dgm:pt modelId="{DC4A9DAD-9DF2-461B-A7C7-5CD28AE32C3C}" type="pres">
      <dgm:prSet presAssocID="{5CB9ABCB-EBE4-4815-92C6-58A9B266D4E5}" presName="compNode" presStyleCnt="0"/>
      <dgm:spPr/>
    </dgm:pt>
    <dgm:pt modelId="{232FCFAD-D312-4E7F-8CB8-93CE6CC0C21A}" type="pres">
      <dgm:prSet presAssocID="{5CB9ABCB-EBE4-4815-92C6-58A9B266D4E5}" presName="node" presStyleLbl="node1" presStyleIdx="1" presStyleCnt="3" custScaleX="236349" custLinFactNeighborX="-15973" custLinFactNeighborY="4068">
        <dgm:presLayoutVars>
          <dgm:bulletEnabled val="1"/>
        </dgm:presLayoutVars>
      </dgm:prSet>
      <dgm:spPr/>
    </dgm:pt>
    <dgm:pt modelId="{4D11F63E-7D43-471E-8EA4-5B347D327C4B}" type="pres">
      <dgm:prSet presAssocID="{5CB9ABCB-EBE4-4815-92C6-58A9B266D4E5}" presName="invisiNode" presStyleLbl="node1" presStyleIdx="1" presStyleCnt="3"/>
      <dgm:spPr/>
    </dgm:pt>
    <dgm:pt modelId="{EF411523-598E-48AE-B4F8-3F3FBA49DC6F}" type="pres">
      <dgm:prSet presAssocID="{5CB9ABCB-EBE4-4815-92C6-58A9B266D4E5}" presName="imagNode" presStyleLbl="fgImgPlace1" presStyleIdx="1" presStyleCnt="3" custScaleX="71511" custLinFactY="41629" custLinFactNeighborX="-313" custLinFactNeighborY="100000"/>
      <dgm:spPr/>
    </dgm:pt>
    <dgm:pt modelId="{FF124276-BFB3-44FD-8839-63EE8EBCD145}" type="pres">
      <dgm:prSet presAssocID="{73931671-56AE-48EF-844A-F4DEFC6BFF1B}" presName="sibTrans" presStyleLbl="sibTrans2D1" presStyleIdx="0" presStyleCnt="0"/>
      <dgm:spPr/>
    </dgm:pt>
    <dgm:pt modelId="{D17BEF7E-7D23-4F50-90B0-CCEF9B2935C0}" type="pres">
      <dgm:prSet presAssocID="{E9FC3D95-051D-49A0-9F61-C29EF83C7F94}" presName="compNode" presStyleCnt="0"/>
      <dgm:spPr/>
    </dgm:pt>
    <dgm:pt modelId="{FE492603-8C38-445E-9A69-435C6D5078C4}" type="pres">
      <dgm:prSet presAssocID="{E9FC3D95-051D-49A0-9F61-C29EF83C7F94}" presName="node" presStyleLbl="node1" presStyleIdx="2" presStyleCnt="3" custLinFactNeighborY="-2508">
        <dgm:presLayoutVars>
          <dgm:bulletEnabled val="1"/>
        </dgm:presLayoutVars>
      </dgm:prSet>
      <dgm:spPr/>
    </dgm:pt>
    <dgm:pt modelId="{24C06A49-5231-4ABC-B4BB-803E1C634B85}" type="pres">
      <dgm:prSet presAssocID="{E9FC3D95-051D-49A0-9F61-C29EF83C7F94}" presName="invisiNode" presStyleLbl="node1" presStyleIdx="2" presStyleCnt="3"/>
      <dgm:spPr/>
    </dgm:pt>
    <dgm:pt modelId="{E1F0EF3C-9F19-4CEC-B7D7-9DA4A8F13224}" type="pres">
      <dgm:prSet presAssocID="{E9FC3D95-051D-49A0-9F61-C29EF83C7F94}" presName="imagNode" presStyleLbl="fgImgPlace1" presStyleIdx="2" presStyleCnt="3" custScaleX="61334" custLinFactY="43163" custLinFactNeighborX="135" custLinFactNeighborY="100000"/>
      <dgm:spPr/>
    </dgm:pt>
  </dgm:ptLst>
  <dgm:cxnLst>
    <dgm:cxn modelId="{2B073F70-59EE-47C6-B75A-886E68B1DCF4}" type="presOf" srcId="{C7936C6F-692E-415B-A2FB-556BBDC2CC38}" destId="{C80C71F5-9F7F-428D-8BC4-F79D93AA6CD0}" srcOrd="0" destOrd="0" presId="urn:microsoft.com/office/officeart/2005/8/layout/pList2"/>
    <dgm:cxn modelId="{AFC9AF7C-C184-4CD9-A2FA-AED022BD3C50}" srcId="{3C8C4208-DE20-4A8E-93C1-CC16CF7AB445}" destId="{5CB9ABCB-EBE4-4815-92C6-58A9B266D4E5}" srcOrd="1" destOrd="0" parTransId="{68EDDBEC-8182-4E99-B951-075EE25EDFE6}" sibTransId="{73931671-56AE-48EF-844A-F4DEFC6BFF1B}"/>
    <dgm:cxn modelId="{EC455696-E57D-47E1-B11F-9530D511C475}" srcId="{3C8C4208-DE20-4A8E-93C1-CC16CF7AB445}" destId="{E9FC3D95-051D-49A0-9F61-C29EF83C7F94}" srcOrd="2" destOrd="0" parTransId="{E36ECCD4-1B4E-478C-BD2C-1B12D4B58899}" sibTransId="{7ED92E5F-1D32-4C98-B225-BF144260C924}"/>
    <dgm:cxn modelId="{11CCFB97-EBBF-4C1F-9A8E-B1514E3BF0DD}" type="presOf" srcId="{5CB9ABCB-EBE4-4815-92C6-58A9B266D4E5}" destId="{232FCFAD-D312-4E7F-8CB8-93CE6CC0C21A}" srcOrd="0" destOrd="0" presId="urn:microsoft.com/office/officeart/2005/8/layout/pList2"/>
    <dgm:cxn modelId="{7293AABD-7452-4DD5-9BDA-F275365F9CB4}" type="presOf" srcId="{D9307F3F-05C4-4F23-BADB-ED02FEE3D958}" destId="{E7D4C973-5E74-4AE3-AF1F-B559CFC2A2BF}" srcOrd="0" destOrd="0" presId="urn:microsoft.com/office/officeart/2005/8/layout/pList2"/>
    <dgm:cxn modelId="{4D3719C1-7641-4FE1-BBB3-8B111723DA0E}" type="presOf" srcId="{73931671-56AE-48EF-844A-F4DEFC6BFF1B}" destId="{FF124276-BFB3-44FD-8839-63EE8EBCD145}" srcOrd="0" destOrd="0" presId="urn:microsoft.com/office/officeart/2005/8/layout/pList2"/>
    <dgm:cxn modelId="{AA16E4C9-C685-4A4A-A874-A98B5062011A}" srcId="{3C8C4208-DE20-4A8E-93C1-CC16CF7AB445}" destId="{D9307F3F-05C4-4F23-BADB-ED02FEE3D958}" srcOrd="0" destOrd="0" parTransId="{3B5730C5-414A-48EB-9491-CEDBD756DBC8}" sibTransId="{C7936C6F-692E-415B-A2FB-556BBDC2CC38}"/>
    <dgm:cxn modelId="{3B438FD0-AF87-46B8-98D4-26DE86744D41}" type="presOf" srcId="{3C8C4208-DE20-4A8E-93C1-CC16CF7AB445}" destId="{0875393C-0AFB-47C3-8302-9791FA886534}" srcOrd="0" destOrd="0" presId="urn:microsoft.com/office/officeart/2005/8/layout/pList2"/>
    <dgm:cxn modelId="{016431F8-2F89-4D44-BED2-BE213F26C498}" type="presOf" srcId="{E9FC3D95-051D-49A0-9F61-C29EF83C7F94}" destId="{FE492603-8C38-445E-9A69-435C6D5078C4}" srcOrd="0" destOrd="0" presId="urn:microsoft.com/office/officeart/2005/8/layout/pList2"/>
    <dgm:cxn modelId="{41EE5635-1A90-4C43-A658-9B83428E2600}" type="presParOf" srcId="{0875393C-0AFB-47C3-8302-9791FA886534}" destId="{328DDECF-FBB9-4FE2-B993-68E66B2B49DA}" srcOrd="0" destOrd="0" presId="urn:microsoft.com/office/officeart/2005/8/layout/pList2"/>
    <dgm:cxn modelId="{76428F74-563B-4F0C-8682-57CD997F2C7E}" type="presParOf" srcId="{0875393C-0AFB-47C3-8302-9791FA886534}" destId="{6F0BDEC8-81C5-48DE-A715-C3C5D5547CFF}" srcOrd="1" destOrd="0" presId="urn:microsoft.com/office/officeart/2005/8/layout/pList2"/>
    <dgm:cxn modelId="{0D44A055-10EC-4DE3-84CA-0F2F450DC115}" type="presParOf" srcId="{6F0BDEC8-81C5-48DE-A715-C3C5D5547CFF}" destId="{EF1931EC-261B-40BE-95B6-FF23F4FD4981}" srcOrd="0" destOrd="0" presId="urn:microsoft.com/office/officeart/2005/8/layout/pList2"/>
    <dgm:cxn modelId="{5B51D195-178B-4003-93C3-AC9363BDD8BD}" type="presParOf" srcId="{EF1931EC-261B-40BE-95B6-FF23F4FD4981}" destId="{E7D4C973-5E74-4AE3-AF1F-B559CFC2A2BF}" srcOrd="0" destOrd="0" presId="urn:microsoft.com/office/officeart/2005/8/layout/pList2"/>
    <dgm:cxn modelId="{EB5579AA-26EA-4FF2-98E0-2DA05DB793D7}" type="presParOf" srcId="{EF1931EC-261B-40BE-95B6-FF23F4FD4981}" destId="{14E0491A-21A2-4C55-AF37-4A2F5A779B4F}" srcOrd="1" destOrd="0" presId="urn:microsoft.com/office/officeart/2005/8/layout/pList2"/>
    <dgm:cxn modelId="{2CF4CB26-C18C-4279-906B-FF7A2FC33D79}" type="presParOf" srcId="{EF1931EC-261B-40BE-95B6-FF23F4FD4981}" destId="{42A0EE01-0956-46A8-8E28-79A94A0F344D}" srcOrd="2" destOrd="0" presId="urn:microsoft.com/office/officeart/2005/8/layout/pList2"/>
    <dgm:cxn modelId="{5FBF3B89-70FD-451C-8DE0-404D94681B03}" type="presParOf" srcId="{6F0BDEC8-81C5-48DE-A715-C3C5D5547CFF}" destId="{C80C71F5-9F7F-428D-8BC4-F79D93AA6CD0}" srcOrd="1" destOrd="0" presId="urn:microsoft.com/office/officeart/2005/8/layout/pList2"/>
    <dgm:cxn modelId="{E53E36F5-A6CF-43F8-8DF8-C1E08ADD2611}" type="presParOf" srcId="{6F0BDEC8-81C5-48DE-A715-C3C5D5547CFF}" destId="{DC4A9DAD-9DF2-461B-A7C7-5CD28AE32C3C}" srcOrd="2" destOrd="0" presId="urn:microsoft.com/office/officeart/2005/8/layout/pList2"/>
    <dgm:cxn modelId="{6396C4B0-6BE5-45D2-ADC3-CD2F5C24DC89}" type="presParOf" srcId="{DC4A9DAD-9DF2-461B-A7C7-5CD28AE32C3C}" destId="{232FCFAD-D312-4E7F-8CB8-93CE6CC0C21A}" srcOrd="0" destOrd="0" presId="urn:microsoft.com/office/officeart/2005/8/layout/pList2"/>
    <dgm:cxn modelId="{3A6525C1-1F61-44E2-902B-03F1D87569D9}" type="presParOf" srcId="{DC4A9DAD-9DF2-461B-A7C7-5CD28AE32C3C}" destId="{4D11F63E-7D43-471E-8EA4-5B347D327C4B}" srcOrd="1" destOrd="0" presId="urn:microsoft.com/office/officeart/2005/8/layout/pList2"/>
    <dgm:cxn modelId="{0CB7076E-A265-46B0-9D51-95E719923558}" type="presParOf" srcId="{DC4A9DAD-9DF2-461B-A7C7-5CD28AE32C3C}" destId="{EF411523-598E-48AE-B4F8-3F3FBA49DC6F}" srcOrd="2" destOrd="0" presId="urn:microsoft.com/office/officeart/2005/8/layout/pList2"/>
    <dgm:cxn modelId="{4B75F9E2-11EA-4921-9C24-271257BF74D6}" type="presParOf" srcId="{6F0BDEC8-81C5-48DE-A715-C3C5D5547CFF}" destId="{FF124276-BFB3-44FD-8839-63EE8EBCD145}" srcOrd="3" destOrd="0" presId="urn:microsoft.com/office/officeart/2005/8/layout/pList2"/>
    <dgm:cxn modelId="{DAA8542D-3647-46CF-A1FE-386949DF5A8A}" type="presParOf" srcId="{6F0BDEC8-81C5-48DE-A715-C3C5D5547CFF}" destId="{D17BEF7E-7D23-4F50-90B0-CCEF9B2935C0}" srcOrd="4" destOrd="0" presId="urn:microsoft.com/office/officeart/2005/8/layout/pList2"/>
    <dgm:cxn modelId="{2C32933F-3320-4BC4-AA7E-B97E714DC2B1}" type="presParOf" srcId="{D17BEF7E-7D23-4F50-90B0-CCEF9B2935C0}" destId="{FE492603-8C38-445E-9A69-435C6D5078C4}" srcOrd="0" destOrd="0" presId="urn:microsoft.com/office/officeart/2005/8/layout/pList2"/>
    <dgm:cxn modelId="{6FB6C645-CFE4-4FF9-9857-4E2423B5CFF3}" type="presParOf" srcId="{D17BEF7E-7D23-4F50-90B0-CCEF9B2935C0}" destId="{24C06A49-5231-4ABC-B4BB-803E1C634B85}" srcOrd="1" destOrd="0" presId="urn:microsoft.com/office/officeart/2005/8/layout/pList2"/>
    <dgm:cxn modelId="{2E36C9A4-054C-4344-8EA5-08CC5811C964}" type="presParOf" srcId="{D17BEF7E-7D23-4F50-90B0-CCEF9B2935C0}" destId="{E1F0EF3C-9F19-4CEC-B7D7-9DA4A8F13224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F97F0-5BFE-4B96-BA89-B4ADCC8F7856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</dgm:pt>
    <dgm:pt modelId="{D3D6EE80-F07C-4FC4-9F51-1222035FEDB6}">
      <dgm:prSet phldrT="[Testo]" custT="1"/>
      <dgm:spPr/>
      <dgm:t>
        <a:bodyPr/>
        <a:lstStyle/>
        <a:p>
          <a:pPr algn="ctr"/>
          <a:r>
            <a:rPr lang="en-GB" sz="3200" b="0" dirty="0">
              <a:solidFill>
                <a:schemeClr val="bg1"/>
              </a:solidFill>
              <a:latin typeface="+mn-lt"/>
            </a:rPr>
            <a:t>INTESA SAN PAOLO </a:t>
          </a:r>
        </a:p>
        <a:p>
          <a:pPr algn="ctr"/>
          <a:r>
            <a:rPr lang="it-IT" sz="3200" b="0" dirty="0">
              <a:solidFill>
                <a:schemeClr val="bg1"/>
              </a:solidFill>
              <a:latin typeface="+mn-lt"/>
            </a:rPr>
            <a:t>‘PER TE PRESTITO CON LODE’</a:t>
          </a:r>
          <a:endParaRPr lang="en-GB" sz="3200" b="0" dirty="0">
            <a:solidFill>
              <a:schemeClr val="bg1"/>
            </a:solidFill>
            <a:latin typeface="+mn-lt"/>
          </a:endParaRPr>
        </a:p>
      </dgm:t>
    </dgm:pt>
    <dgm:pt modelId="{EFE4FD8A-ECF7-47C8-9F89-AFA0F04B7B91}" type="parTrans" cxnId="{93836719-53A5-40E5-A8C2-AC58C53CA9A6}">
      <dgm:prSet/>
      <dgm:spPr/>
      <dgm:t>
        <a:bodyPr/>
        <a:lstStyle/>
        <a:p>
          <a:endParaRPr lang="en-GB"/>
        </a:p>
      </dgm:t>
    </dgm:pt>
    <dgm:pt modelId="{616F47D0-EA26-4214-B913-324A36660942}" type="sibTrans" cxnId="{93836719-53A5-40E5-A8C2-AC58C53CA9A6}">
      <dgm:prSet/>
      <dgm:spPr/>
      <dgm:t>
        <a:bodyPr/>
        <a:lstStyle/>
        <a:p>
          <a:endParaRPr lang="en-GB"/>
        </a:p>
      </dgm:t>
    </dgm:pt>
    <dgm:pt modelId="{2334F710-8E9D-44C6-984E-E509375059DF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UNICREDIT</a:t>
          </a:r>
        </a:p>
        <a:p>
          <a:r>
            <a:rPr lang="it-IT" dirty="0">
              <a:solidFill>
                <a:schemeClr val="bg1"/>
              </a:solidFill>
            </a:rPr>
            <a:t>‘AD HONOREM’</a:t>
          </a:r>
          <a:endParaRPr lang="en-GB" dirty="0"/>
        </a:p>
      </dgm:t>
    </dgm:pt>
    <dgm:pt modelId="{CF9325D4-AC8D-4BA1-835D-9FDFC1F8076D}" type="parTrans" cxnId="{272FF4C4-0490-4650-96FB-F51D23CCCE7D}">
      <dgm:prSet/>
      <dgm:spPr/>
      <dgm:t>
        <a:bodyPr/>
        <a:lstStyle/>
        <a:p>
          <a:endParaRPr lang="en-GB"/>
        </a:p>
      </dgm:t>
    </dgm:pt>
    <dgm:pt modelId="{E0BFA1E5-E007-48D7-913B-5E8FCE2F3E16}" type="sibTrans" cxnId="{272FF4C4-0490-4650-96FB-F51D23CCCE7D}">
      <dgm:prSet/>
      <dgm:spPr/>
      <dgm:t>
        <a:bodyPr/>
        <a:lstStyle/>
        <a:p>
          <a:endParaRPr lang="en-GB"/>
        </a:p>
      </dgm:t>
    </dgm:pt>
    <dgm:pt modelId="{4B65AC76-60C3-45A5-9940-390D451DBEDA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BNL BNP PARIBAS</a:t>
          </a:r>
        </a:p>
        <a:p>
          <a:r>
            <a:rPr lang="it-IT" dirty="0">
              <a:solidFill>
                <a:schemeClr val="bg1"/>
              </a:solidFill>
            </a:rPr>
            <a:t>‘PRESTITO SCONTO E LODE’</a:t>
          </a:r>
          <a:endParaRPr lang="en-GB" dirty="0">
            <a:solidFill>
              <a:schemeClr val="bg1"/>
            </a:solidFill>
          </a:endParaRPr>
        </a:p>
      </dgm:t>
    </dgm:pt>
    <dgm:pt modelId="{535D4124-3ED0-4877-A603-E44B92BDFC4E}" type="parTrans" cxnId="{6A5B4883-1278-4300-BA79-148826FC74C9}">
      <dgm:prSet/>
      <dgm:spPr/>
      <dgm:t>
        <a:bodyPr/>
        <a:lstStyle/>
        <a:p>
          <a:endParaRPr lang="en-GB"/>
        </a:p>
      </dgm:t>
    </dgm:pt>
    <dgm:pt modelId="{85E62CF3-2F0B-475B-A42D-E3C05C0051B9}" type="sibTrans" cxnId="{6A5B4883-1278-4300-BA79-148826FC74C9}">
      <dgm:prSet/>
      <dgm:spPr/>
      <dgm:t>
        <a:bodyPr/>
        <a:lstStyle/>
        <a:p>
          <a:endParaRPr lang="en-GB"/>
        </a:p>
      </dgm:t>
    </dgm:pt>
    <dgm:pt modelId="{44703E65-E7D1-4A09-AF87-40566B269B68}" type="pres">
      <dgm:prSet presAssocID="{78AF97F0-5BFE-4B96-BA89-B4ADCC8F7856}" presName="linearFlow" presStyleCnt="0">
        <dgm:presLayoutVars>
          <dgm:dir/>
          <dgm:resizeHandles val="exact"/>
        </dgm:presLayoutVars>
      </dgm:prSet>
      <dgm:spPr/>
    </dgm:pt>
    <dgm:pt modelId="{77086BDA-F9F4-40E4-8FE9-99DC8AB2B638}" type="pres">
      <dgm:prSet presAssocID="{D3D6EE80-F07C-4FC4-9F51-1222035FEDB6}" presName="composite" presStyleCnt="0"/>
      <dgm:spPr/>
    </dgm:pt>
    <dgm:pt modelId="{449CE0FC-1B17-45DE-BD51-FCF9202402B1}" type="pres">
      <dgm:prSet presAssocID="{D3D6EE80-F07C-4FC4-9F51-1222035FEDB6}" presName="imgShp" presStyleLbl="fgImgPlace1" presStyleIdx="0" presStyleCnt="3" custScaleX="109184" custScaleY="10899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8B0BAF76-174E-497E-B5CE-B64E7298EAC8}" type="pres">
      <dgm:prSet presAssocID="{D3D6EE80-F07C-4FC4-9F51-1222035FEDB6}" presName="txShp" presStyleLbl="node1" presStyleIdx="0" presStyleCnt="3">
        <dgm:presLayoutVars>
          <dgm:bulletEnabled val="1"/>
        </dgm:presLayoutVars>
      </dgm:prSet>
      <dgm:spPr/>
    </dgm:pt>
    <dgm:pt modelId="{5BA59603-75EC-43D9-8A1C-3E1F9FECC9D2}" type="pres">
      <dgm:prSet presAssocID="{616F47D0-EA26-4214-B913-324A36660942}" presName="spacing" presStyleCnt="0"/>
      <dgm:spPr/>
    </dgm:pt>
    <dgm:pt modelId="{A66861FC-6BEE-475B-99CC-EDA324EFA66B}" type="pres">
      <dgm:prSet presAssocID="{2334F710-8E9D-44C6-984E-E509375059DF}" presName="composite" presStyleCnt="0"/>
      <dgm:spPr/>
    </dgm:pt>
    <dgm:pt modelId="{C5F13ACB-55C8-40F5-83A8-5D50EE1EC7F5}" type="pres">
      <dgm:prSet presAssocID="{2334F710-8E9D-44C6-984E-E509375059DF}" presName="imgShp" presStyleLbl="fgImgPlace1" presStyleIdx="1" presStyleCnt="3" custScaleX="104864" custScaleY="10577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C4CB78B5-4EFA-4D65-BFCB-0728C86CA5F7}" type="pres">
      <dgm:prSet presAssocID="{2334F710-8E9D-44C6-984E-E509375059DF}" presName="txShp" presStyleLbl="node1" presStyleIdx="1" presStyleCnt="3">
        <dgm:presLayoutVars>
          <dgm:bulletEnabled val="1"/>
        </dgm:presLayoutVars>
      </dgm:prSet>
      <dgm:spPr/>
    </dgm:pt>
    <dgm:pt modelId="{FE78D0FA-0D2B-46C5-8AA7-4EAA86F163F1}" type="pres">
      <dgm:prSet presAssocID="{E0BFA1E5-E007-48D7-913B-5E8FCE2F3E16}" presName="spacing" presStyleCnt="0"/>
      <dgm:spPr/>
    </dgm:pt>
    <dgm:pt modelId="{FFC7CF51-A8C2-401F-B6A4-147DE405C93F}" type="pres">
      <dgm:prSet presAssocID="{4B65AC76-60C3-45A5-9940-390D451DBEDA}" presName="composite" presStyleCnt="0"/>
      <dgm:spPr/>
    </dgm:pt>
    <dgm:pt modelId="{AA449514-B460-4330-9520-C9FD756A37F1}" type="pres">
      <dgm:prSet presAssocID="{4B65AC76-60C3-45A5-9940-390D451DBEDA}" presName="imgShp" presStyleLbl="fgImgPlace1" presStyleIdx="2" presStyleCnt="3" custLinFactNeighborY="-195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4E7768CF-50E9-46C6-A732-9AEADFDFE297}" type="pres">
      <dgm:prSet presAssocID="{4B65AC76-60C3-45A5-9940-390D451DBEDA}" presName="txShp" presStyleLbl="node1" presStyleIdx="2" presStyleCnt="3">
        <dgm:presLayoutVars>
          <dgm:bulletEnabled val="1"/>
        </dgm:presLayoutVars>
      </dgm:prSet>
      <dgm:spPr/>
    </dgm:pt>
  </dgm:ptLst>
  <dgm:cxnLst>
    <dgm:cxn modelId="{93836719-53A5-40E5-A8C2-AC58C53CA9A6}" srcId="{78AF97F0-5BFE-4B96-BA89-B4ADCC8F7856}" destId="{D3D6EE80-F07C-4FC4-9F51-1222035FEDB6}" srcOrd="0" destOrd="0" parTransId="{EFE4FD8A-ECF7-47C8-9F89-AFA0F04B7B91}" sibTransId="{616F47D0-EA26-4214-B913-324A36660942}"/>
    <dgm:cxn modelId="{B3D96561-DECF-42F8-8BCA-1E448572C31B}" type="presOf" srcId="{78AF97F0-5BFE-4B96-BA89-B4ADCC8F7856}" destId="{44703E65-E7D1-4A09-AF87-40566B269B68}" srcOrd="0" destOrd="0" presId="urn:microsoft.com/office/officeart/2005/8/layout/vList3"/>
    <dgm:cxn modelId="{08625248-D17D-428F-8D89-7502F119AFE6}" type="presOf" srcId="{2334F710-8E9D-44C6-984E-E509375059DF}" destId="{C4CB78B5-4EFA-4D65-BFCB-0728C86CA5F7}" srcOrd="0" destOrd="0" presId="urn:microsoft.com/office/officeart/2005/8/layout/vList3"/>
    <dgm:cxn modelId="{0E97FD81-DB49-44E9-BB89-0F23A192B2B6}" type="presOf" srcId="{D3D6EE80-F07C-4FC4-9F51-1222035FEDB6}" destId="{8B0BAF76-174E-497E-B5CE-B64E7298EAC8}" srcOrd="0" destOrd="0" presId="urn:microsoft.com/office/officeart/2005/8/layout/vList3"/>
    <dgm:cxn modelId="{6A5B4883-1278-4300-BA79-148826FC74C9}" srcId="{78AF97F0-5BFE-4B96-BA89-B4ADCC8F7856}" destId="{4B65AC76-60C3-45A5-9940-390D451DBEDA}" srcOrd="2" destOrd="0" parTransId="{535D4124-3ED0-4877-A603-E44B92BDFC4E}" sibTransId="{85E62CF3-2F0B-475B-A42D-E3C05C0051B9}"/>
    <dgm:cxn modelId="{A6D99BAC-987F-4B4E-9768-D0492D281235}" type="presOf" srcId="{4B65AC76-60C3-45A5-9940-390D451DBEDA}" destId="{4E7768CF-50E9-46C6-A732-9AEADFDFE297}" srcOrd="0" destOrd="0" presId="urn:microsoft.com/office/officeart/2005/8/layout/vList3"/>
    <dgm:cxn modelId="{272FF4C4-0490-4650-96FB-F51D23CCCE7D}" srcId="{78AF97F0-5BFE-4B96-BA89-B4ADCC8F7856}" destId="{2334F710-8E9D-44C6-984E-E509375059DF}" srcOrd="1" destOrd="0" parTransId="{CF9325D4-AC8D-4BA1-835D-9FDFC1F8076D}" sibTransId="{E0BFA1E5-E007-48D7-913B-5E8FCE2F3E16}"/>
    <dgm:cxn modelId="{03067C3E-9226-4D83-A957-05B29CAE33A0}" type="presParOf" srcId="{44703E65-E7D1-4A09-AF87-40566B269B68}" destId="{77086BDA-F9F4-40E4-8FE9-99DC8AB2B638}" srcOrd="0" destOrd="0" presId="urn:microsoft.com/office/officeart/2005/8/layout/vList3"/>
    <dgm:cxn modelId="{45423F8E-7F92-4F56-90F8-7D9CE69C97D0}" type="presParOf" srcId="{77086BDA-F9F4-40E4-8FE9-99DC8AB2B638}" destId="{449CE0FC-1B17-45DE-BD51-FCF9202402B1}" srcOrd="0" destOrd="0" presId="urn:microsoft.com/office/officeart/2005/8/layout/vList3"/>
    <dgm:cxn modelId="{2601418D-032E-4921-AB51-0A7A273316B9}" type="presParOf" srcId="{77086BDA-F9F4-40E4-8FE9-99DC8AB2B638}" destId="{8B0BAF76-174E-497E-B5CE-B64E7298EAC8}" srcOrd="1" destOrd="0" presId="urn:microsoft.com/office/officeart/2005/8/layout/vList3"/>
    <dgm:cxn modelId="{762AF595-A88E-4637-86F5-6372E1476CB6}" type="presParOf" srcId="{44703E65-E7D1-4A09-AF87-40566B269B68}" destId="{5BA59603-75EC-43D9-8A1C-3E1F9FECC9D2}" srcOrd="1" destOrd="0" presId="urn:microsoft.com/office/officeart/2005/8/layout/vList3"/>
    <dgm:cxn modelId="{0C809008-243B-43B3-B0F2-2183DD2CB85B}" type="presParOf" srcId="{44703E65-E7D1-4A09-AF87-40566B269B68}" destId="{A66861FC-6BEE-475B-99CC-EDA324EFA66B}" srcOrd="2" destOrd="0" presId="urn:microsoft.com/office/officeart/2005/8/layout/vList3"/>
    <dgm:cxn modelId="{3CBC02ED-CA3B-4CB4-8C5F-19EBE4CDF20D}" type="presParOf" srcId="{A66861FC-6BEE-475B-99CC-EDA324EFA66B}" destId="{C5F13ACB-55C8-40F5-83A8-5D50EE1EC7F5}" srcOrd="0" destOrd="0" presId="urn:microsoft.com/office/officeart/2005/8/layout/vList3"/>
    <dgm:cxn modelId="{F1EA6D66-B844-4F23-97E6-9A2854DA9B27}" type="presParOf" srcId="{A66861FC-6BEE-475B-99CC-EDA324EFA66B}" destId="{C4CB78B5-4EFA-4D65-BFCB-0728C86CA5F7}" srcOrd="1" destOrd="0" presId="urn:microsoft.com/office/officeart/2005/8/layout/vList3"/>
    <dgm:cxn modelId="{9C60BFA9-06B9-4AC7-A63A-ECC1427EBFEF}" type="presParOf" srcId="{44703E65-E7D1-4A09-AF87-40566B269B68}" destId="{FE78D0FA-0D2B-46C5-8AA7-4EAA86F163F1}" srcOrd="3" destOrd="0" presId="urn:microsoft.com/office/officeart/2005/8/layout/vList3"/>
    <dgm:cxn modelId="{3B88109B-D7D8-426A-9BB1-B41E379C90E4}" type="presParOf" srcId="{44703E65-E7D1-4A09-AF87-40566B269B68}" destId="{FFC7CF51-A8C2-401F-B6A4-147DE405C93F}" srcOrd="4" destOrd="0" presId="urn:microsoft.com/office/officeart/2005/8/layout/vList3"/>
    <dgm:cxn modelId="{3321973A-3FE2-4D53-AD69-A44BEB3385F9}" type="presParOf" srcId="{FFC7CF51-A8C2-401F-B6A4-147DE405C93F}" destId="{AA449514-B460-4330-9520-C9FD756A37F1}" srcOrd="0" destOrd="0" presId="urn:microsoft.com/office/officeart/2005/8/layout/vList3"/>
    <dgm:cxn modelId="{F692ED24-8795-4206-B20E-1BB455939ECC}" type="presParOf" srcId="{FFC7CF51-A8C2-401F-B6A4-147DE405C93F}" destId="{4E7768CF-50E9-46C6-A732-9AEADFDFE29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A64E77-402F-4678-B9E5-26E3C7A53FEA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67E8038-0001-4095-A0C2-4F6A0C26D4BD}">
      <dgm:prSet phldrT="[Testo]" custT="1"/>
      <dgm:spPr/>
      <dgm:t>
        <a:bodyPr/>
        <a:lstStyle/>
        <a:p>
          <a:r>
            <a:rPr lang="it-IT" sz="1800" dirty="0"/>
            <a:t>MERITO</a:t>
          </a:r>
        </a:p>
      </dgm:t>
    </dgm:pt>
    <dgm:pt modelId="{888F5016-19DC-4713-A218-45568B0E407A}" type="parTrans" cxnId="{18AD696F-1384-4AE7-B690-91C7AB9D5DAC}">
      <dgm:prSet/>
      <dgm:spPr/>
      <dgm:t>
        <a:bodyPr/>
        <a:lstStyle/>
        <a:p>
          <a:endParaRPr lang="it-IT"/>
        </a:p>
      </dgm:t>
    </dgm:pt>
    <dgm:pt modelId="{A386F350-4DF7-4677-8D55-8A881A1401D8}" type="sibTrans" cxnId="{18AD696F-1384-4AE7-B690-91C7AB9D5DAC}">
      <dgm:prSet/>
      <dgm:spPr/>
      <dgm:t>
        <a:bodyPr/>
        <a:lstStyle/>
        <a:p>
          <a:endParaRPr lang="it-IT"/>
        </a:p>
      </dgm:t>
    </dgm:pt>
    <dgm:pt modelId="{0C4286C4-4DF9-4300-9EC7-48074B33B5D4}">
      <dgm:prSet phldrT="[Testo]" custT="1"/>
      <dgm:spPr/>
      <dgm:t>
        <a:bodyPr/>
        <a:lstStyle/>
        <a:p>
          <a:r>
            <a:rPr lang="it-IT" sz="1800" dirty="0"/>
            <a:t>PERCORSO</a:t>
          </a:r>
        </a:p>
      </dgm:t>
    </dgm:pt>
    <dgm:pt modelId="{C0D01AE1-427D-43BB-A157-F0B289AB1AA6}" type="parTrans" cxnId="{206E7D95-2A4A-4C05-AF1F-CC99AA53F156}">
      <dgm:prSet/>
      <dgm:spPr/>
      <dgm:t>
        <a:bodyPr/>
        <a:lstStyle/>
        <a:p>
          <a:endParaRPr lang="it-IT"/>
        </a:p>
      </dgm:t>
    </dgm:pt>
    <dgm:pt modelId="{BD7A16F1-6CBB-4D44-A94A-B011E6ABA6B7}" type="sibTrans" cxnId="{206E7D95-2A4A-4C05-AF1F-CC99AA53F156}">
      <dgm:prSet/>
      <dgm:spPr/>
      <dgm:t>
        <a:bodyPr/>
        <a:lstStyle/>
        <a:p>
          <a:endParaRPr lang="it-IT"/>
        </a:p>
      </dgm:t>
    </dgm:pt>
    <dgm:pt modelId="{502E8F46-8801-42CA-8439-509C15603645}">
      <dgm:prSet phldrT="[Testo]" custT="1"/>
      <dgm:spPr/>
      <dgm:t>
        <a:bodyPr/>
        <a:lstStyle/>
        <a:p>
          <a:r>
            <a:rPr lang="it-IT" sz="1600" dirty="0"/>
            <a:t>CERTIFICAZIONI</a:t>
          </a:r>
        </a:p>
      </dgm:t>
    </dgm:pt>
    <dgm:pt modelId="{C182EA13-F686-4BC1-8539-B4B354F0F598}" type="parTrans" cxnId="{6EB0E4BC-F203-4190-9703-E5B58AE16630}">
      <dgm:prSet/>
      <dgm:spPr/>
      <dgm:t>
        <a:bodyPr/>
        <a:lstStyle/>
        <a:p>
          <a:endParaRPr lang="it-IT"/>
        </a:p>
      </dgm:t>
    </dgm:pt>
    <dgm:pt modelId="{C1745397-DF43-4CDE-9FC0-E14F34E9DD1A}" type="sibTrans" cxnId="{6EB0E4BC-F203-4190-9703-E5B58AE16630}">
      <dgm:prSet/>
      <dgm:spPr/>
      <dgm:t>
        <a:bodyPr/>
        <a:lstStyle/>
        <a:p>
          <a:endParaRPr lang="it-IT"/>
        </a:p>
      </dgm:t>
    </dgm:pt>
    <dgm:pt modelId="{71ADCDB1-AE14-4C18-8721-A4658A00EBED}" type="pres">
      <dgm:prSet presAssocID="{DBA64E77-402F-4678-B9E5-26E3C7A53FEA}" presName="linear" presStyleCnt="0">
        <dgm:presLayoutVars>
          <dgm:dir/>
          <dgm:animLvl val="lvl"/>
          <dgm:resizeHandles val="exact"/>
        </dgm:presLayoutVars>
      </dgm:prSet>
      <dgm:spPr/>
    </dgm:pt>
    <dgm:pt modelId="{C3B5B6BF-CD3C-4548-98BC-C2DDB9AF2A4C}" type="pres">
      <dgm:prSet presAssocID="{967E8038-0001-4095-A0C2-4F6A0C26D4BD}" presName="parentLin" presStyleCnt="0"/>
      <dgm:spPr/>
    </dgm:pt>
    <dgm:pt modelId="{2E5427EE-06B8-49B0-80DE-E4497D68724E}" type="pres">
      <dgm:prSet presAssocID="{967E8038-0001-4095-A0C2-4F6A0C26D4BD}" presName="parentLeftMargin" presStyleLbl="node1" presStyleIdx="0" presStyleCnt="3"/>
      <dgm:spPr/>
    </dgm:pt>
    <dgm:pt modelId="{96B84AE0-DAE1-44E9-BCE9-90CC4461A0C7}" type="pres">
      <dgm:prSet presAssocID="{967E8038-0001-4095-A0C2-4F6A0C26D4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E6BBA9-EB35-4552-BED6-E239BE7ED122}" type="pres">
      <dgm:prSet presAssocID="{967E8038-0001-4095-A0C2-4F6A0C26D4BD}" presName="negativeSpace" presStyleCnt="0"/>
      <dgm:spPr/>
    </dgm:pt>
    <dgm:pt modelId="{73DAD3AE-0D64-4375-A868-40085384FD8A}" type="pres">
      <dgm:prSet presAssocID="{967E8038-0001-4095-A0C2-4F6A0C26D4BD}" presName="childText" presStyleLbl="conFgAcc1" presStyleIdx="0" presStyleCnt="3" custLinFactX="-38736" custLinFactNeighborX="-100000" custLinFactNeighborY="20451">
        <dgm:presLayoutVars>
          <dgm:bulletEnabled val="1"/>
        </dgm:presLayoutVars>
      </dgm:prSet>
      <dgm:spPr/>
    </dgm:pt>
    <dgm:pt modelId="{9055AFEA-615D-41EE-BF0B-21BD5BD90F6B}" type="pres">
      <dgm:prSet presAssocID="{A386F350-4DF7-4677-8D55-8A881A1401D8}" presName="spaceBetweenRectangles" presStyleCnt="0"/>
      <dgm:spPr/>
    </dgm:pt>
    <dgm:pt modelId="{E4BCF6A3-AAC0-4ABE-9ED8-40AF489FA035}" type="pres">
      <dgm:prSet presAssocID="{0C4286C4-4DF9-4300-9EC7-48074B33B5D4}" presName="parentLin" presStyleCnt="0"/>
      <dgm:spPr/>
    </dgm:pt>
    <dgm:pt modelId="{471896EF-26B0-4DE3-895A-A51566D184EC}" type="pres">
      <dgm:prSet presAssocID="{0C4286C4-4DF9-4300-9EC7-48074B33B5D4}" presName="parentLeftMargin" presStyleLbl="node1" presStyleIdx="0" presStyleCnt="3"/>
      <dgm:spPr/>
    </dgm:pt>
    <dgm:pt modelId="{B31F339B-7981-456C-AECA-FD6F5FAEB9E6}" type="pres">
      <dgm:prSet presAssocID="{0C4286C4-4DF9-4300-9EC7-48074B33B5D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3EF345F-901F-426E-8B6D-71A292D11FD8}" type="pres">
      <dgm:prSet presAssocID="{0C4286C4-4DF9-4300-9EC7-48074B33B5D4}" presName="negativeSpace" presStyleCnt="0"/>
      <dgm:spPr/>
    </dgm:pt>
    <dgm:pt modelId="{2E1FE077-9E6F-41E5-8E88-97A3CFA3FC67}" type="pres">
      <dgm:prSet presAssocID="{0C4286C4-4DF9-4300-9EC7-48074B33B5D4}" presName="childText" presStyleLbl="conFgAcc1" presStyleIdx="1" presStyleCnt="3">
        <dgm:presLayoutVars>
          <dgm:bulletEnabled val="1"/>
        </dgm:presLayoutVars>
      </dgm:prSet>
      <dgm:spPr/>
    </dgm:pt>
    <dgm:pt modelId="{527A62AE-0598-45AD-A8F3-873350257680}" type="pres">
      <dgm:prSet presAssocID="{BD7A16F1-6CBB-4D44-A94A-B011E6ABA6B7}" presName="spaceBetweenRectangles" presStyleCnt="0"/>
      <dgm:spPr/>
    </dgm:pt>
    <dgm:pt modelId="{77500B97-0719-41D2-AC07-B97979F698E7}" type="pres">
      <dgm:prSet presAssocID="{502E8F46-8801-42CA-8439-509C15603645}" presName="parentLin" presStyleCnt="0"/>
      <dgm:spPr/>
    </dgm:pt>
    <dgm:pt modelId="{06576D9D-B007-4594-8BF2-395533479BEE}" type="pres">
      <dgm:prSet presAssocID="{502E8F46-8801-42CA-8439-509C15603645}" presName="parentLeftMargin" presStyleLbl="node1" presStyleIdx="1" presStyleCnt="3"/>
      <dgm:spPr/>
    </dgm:pt>
    <dgm:pt modelId="{A50F5E98-49EB-4382-BA92-F910F40CB330}" type="pres">
      <dgm:prSet presAssocID="{502E8F46-8801-42CA-8439-509C156036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D10731B-9ACF-48E6-B62E-54EAD092382C}" type="pres">
      <dgm:prSet presAssocID="{502E8F46-8801-42CA-8439-509C15603645}" presName="negativeSpace" presStyleCnt="0"/>
      <dgm:spPr/>
    </dgm:pt>
    <dgm:pt modelId="{110F26DB-ED4D-409B-AD54-1B0010166C08}" type="pres">
      <dgm:prSet presAssocID="{502E8F46-8801-42CA-8439-509C1560364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8A72807-D22A-47A7-B4C4-8F199D40F29F}" type="presOf" srcId="{0C4286C4-4DF9-4300-9EC7-48074B33B5D4}" destId="{B31F339B-7981-456C-AECA-FD6F5FAEB9E6}" srcOrd="1" destOrd="0" presId="urn:microsoft.com/office/officeart/2005/8/layout/list1"/>
    <dgm:cxn modelId="{41186D3A-0665-4824-836C-7172D7364FB7}" type="presOf" srcId="{0C4286C4-4DF9-4300-9EC7-48074B33B5D4}" destId="{471896EF-26B0-4DE3-895A-A51566D184EC}" srcOrd="0" destOrd="0" presId="urn:microsoft.com/office/officeart/2005/8/layout/list1"/>
    <dgm:cxn modelId="{EABA1E6F-5E1A-47B3-8733-0CDDC27C14D8}" type="presOf" srcId="{967E8038-0001-4095-A0C2-4F6A0C26D4BD}" destId="{96B84AE0-DAE1-44E9-BCE9-90CC4461A0C7}" srcOrd="1" destOrd="0" presId="urn:microsoft.com/office/officeart/2005/8/layout/list1"/>
    <dgm:cxn modelId="{18AD696F-1384-4AE7-B690-91C7AB9D5DAC}" srcId="{DBA64E77-402F-4678-B9E5-26E3C7A53FEA}" destId="{967E8038-0001-4095-A0C2-4F6A0C26D4BD}" srcOrd="0" destOrd="0" parTransId="{888F5016-19DC-4713-A218-45568B0E407A}" sibTransId="{A386F350-4DF7-4677-8D55-8A881A1401D8}"/>
    <dgm:cxn modelId="{A1F5E759-8560-46B8-B484-7D35DA34BA24}" type="presOf" srcId="{DBA64E77-402F-4678-B9E5-26E3C7A53FEA}" destId="{71ADCDB1-AE14-4C18-8721-A4658A00EBED}" srcOrd="0" destOrd="0" presId="urn:microsoft.com/office/officeart/2005/8/layout/list1"/>
    <dgm:cxn modelId="{39B50A94-0FD3-4405-B9B6-6D70E84E934C}" type="presOf" srcId="{502E8F46-8801-42CA-8439-509C15603645}" destId="{A50F5E98-49EB-4382-BA92-F910F40CB330}" srcOrd="1" destOrd="0" presId="urn:microsoft.com/office/officeart/2005/8/layout/list1"/>
    <dgm:cxn modelId="{206E7D95-2A4A-4C05-AF1F-CC99AA53F156}" srcId="{DBA64E77-402F-4678-B9E5-26E3C7A53FEA}" destId="{0C4286C4-4DF9-4300-9EC7-48074B33B5D4}" srcOrd="1" destOrd="0" parTransId="{C0D01AE1-427D-43BB-A157-F0B289AB1AA6}" sibTransId="{BD7A16F1-6CBB-4D44-A94A-B011E6ABA6B7}"/>
    <dgm:cxn modelId="{2AC90798-4D7F-4B7F-B721-16E56119CE5E}" type="presOf" srcId="{502E8F46-8801-42CA-8439-509C15603645}" destId="{06576D9D-B007-4594-8BF2-395533479BEE}" srcOrd="0" destOrd="0" presId="urn:microsoft.com/office/officeart/2005/8/layout/list1"/>
    <dgm:cxn modelId="{6EB0E4BC-F203-4190-9703-E5B58AE16630}" srcId="{DBA64E77-402F-4678-B9E5-26E3C7A53FEA}" destId="{502E8F46-8801-42CA-8439-509C15603645}" srcOrd="2" destOrd="0" parTransId="{C182EA13-F686-4BC1-8539-B4B354F0F598}" sibTransId="{C1745397-DF43-4CDE-9FC0-E14F34E9DD1A}"/>
    <dgm:cxn modelId="{97783FDF-F436-425A-B98C-86285E2BF60E}" type="presOf" srcId="{967E8038-0001-4095-A0C2-4F6A0C26D4BD}" destId="{2E5427EE-06B8-49B0-80DE-E4497D68724E}" srcOrd="0" destOrd="0" presId="urn:microsoft.com/office/officeart/2005/8/layout/list1"/>
    <dgm:cxn modelId="{8A2A2158-8C6E-43D0-A938-5AAE23A57025}" type="presParOf" srcId="{71ADCDB1-AE14-4C18-8721-A4658A00EBED}" destId="{C3B5B6BF-CD3C-4548-98BC-C2DDB9AF2A4C}" srcOrd="0" destOrd="0" presId="urn:microsoft.com/office/officeart/2005/8/layout/list1"/>
    <dgm:cxn modelId="{5A79C0A3-18B4-4400-B64A-496985241141}" type="presParOf" srcId="{C3B5B6BF-CD3C-4548-98BC-C2DDB9AF2A4C}" destId="{2E5427EE-06B8-49B0-80DE-E4497D68724E}" srcOrd="0" destOrd="0" presId="urn:microsoft.com/office/officeart/2005/8/layout/list1"/>
    <dgm:cxn modelId="{DA63464E-170C-47F8-9249-065BB9286A84}" type="presParOf" srcId="{C3B5B6BF-CD3C-4548-98BC-C2DDB9AF2A4C}" destId="{96B84AE0-DAE1-44E9-BCE9-90CC4461A0C7}" srcOrd="1" destOrd="0" presId="urn:microsoft.com/office/officeart/2005/8/layout/list1"/>
    <dgm:cxn modelId="{FD794428-7536-4DC7-B0EB-281B723DC6BA}" type="presParOf" srcId="{71ADCDB1-AE14-4C18-8721-A4658A00EBED}" destId="{01E6BBA9-EB35-4552-BED6-E239BE7ED122}" srcOrd="1" destOrd="0" presId="urn:microsoft.com/office/officeart/2005/8/layout/list1"/>
    <dgm:cxn modelId="{D45242D1-5733-4E68-9E67-1B94063404D2}" type="presParOf" srcId="{71ADCDB1-AE14-4C18-8721-A4658A00EBED}" destId="{73DAD3AE-0D64-4375-A868-40085384FD8A}" srcOrd="2" destOrd="0" presId="urn:microsoft.com/office/officeart/2005/8/layout/list1"/>
    <dgm:cxn modelId="{D5E37B5A-7535-4983-BBA9-32FAE3265B4D}" type="presParOf" srcId="{71ADCDB1-AE14-4C18-8721-A4658A00EBED}" destId="{9055AFEA-615D-41EE-BF0B-21BD5BD90F6B}" srcOrd="3" destOrd="0" presId="urn:microsoft.com/office/officeart/2005/8/layout/list1"/>
    <dgm:cxn modelId="{11D32ABD-0E3F-4328-A059-DF71AA3E038A}" type="presParOf" srcId="{71ADCDB1-AE14-4C18-8721-A4658A00EBED}" destId="{E4BCF6A3-AAC0-4ABE-9ED8-40AF489FA035}" srcOrd="4" destOrd="0" presId="urn:microsoft.com/office/officeart/2005/8/layout/list1"/>
    <dgm:cxn modelId="{0E455EE2-162B-4456-AE12-11FD154F7B4E}" type="presParOf" srcId="{E4BCF6A3-AAC0-4ABE-9ED8-40AF489FA035}" destId="{471896EF-26B0-4DE3-895A-A51566D184EC}" srcOrd="0" destOrd="0" presId="urn:microsoft.com/office/officeart/2005/8/layout/list1"/>
    <dgm:cxn modelId="{9946A05E-8C32-4EFB-87C3-A11371492674}" type="presParOf" srcId="{E4BCF6A3-AAC0-4ABE-9ED8-40AF489FA035}" destId="{B31F339B-7981-456C-AECA-FD6F5FAEB9E6}" srcOrd="1" destOrd="0" presId="urn:microsoft.com/office/officeart/2005/8/layout/list1"/>
    <dgm:cxn modelId="{39D245F5-4303-4752-B87E-A82204FA72DA}" type="presParOf" srcId="{71ADCDB1-AE14-4C18-8721-A4658A00EBED}" destId="{F3EF345F-901F-426E-8B6D-71A292D11FD8}" srcOrd="5" destOrd="0" presId="urn:microsoft.com/office/officeart/2005/8/layout/list1"/>
    <dgm:cxn modelId="{F551D82A-F266-4A4B-8570-8349B395A318}" type="presParOf" srcId="{71ADCDB1-AE14-4C18-8721-A4658A00EBED}" destId="{2E1FE077-9E6F-41E5-8E88-97A3CFA3FC67}" srcOrd="6" destOrd="0" presId="urn:microsoft.com/office/officeart/2005/8/layout/list1"/>
    <dgm:cxn modelId="{24F9F631-87AE-47F5-9B87-10D612293C5C}" type="presParOf" srcId="{71ADCDB1-AE14-4C18-8721-A4658A00EBED}" destId="{527A62AE-0598-45AD-A8F3-873350257680}" srcOrd="7" destOrd="0" presId="urn:microsoft.com/office/officeart/2005/8/layout/list1"/>
    <dgm:cxn modelId="{3A3BFB8E-0332-440A-A0B7-CE0441B0A907}" type="presParOf" srcId="{71ADCDB1-AE14-4C18-8721-A4658A00EBED}" destId="{77500B97-0719-41D2-AC07-B97979F698E7}" srcOrd="8" destOrd="0" presId="urn:microsoft.com/office/officeart/2005/8/layout/list1"/>
    <dgm:cxn modelId="{3AC7D7CE-7639-46A4-ADCD-F3D9CBE5D009}" type="presParOf" srcId="{77500B97-0719-41D2-AC07-B97979F698E7}" destId="{06576D9D-B007-4594-8BF2-395533479BEE}" srcOrd="0" destOrd="0" presId="urn:microsoft.com/office/officeart/2005/8/layout/list1"/>
    <dgm:cxn modelId="{64A892E2-FDA1-4A9E-9D65-330C77A94AD7}" type="presParOf" srcId="{77500B97-0719-41D2-AC07-B97979F698E7}" destId="{A50F5E98-49EB-4382-BA92-F910F40CB330}" srcOrd="1" destOrd="0" presId="urn:microsoft.com/office/officeart/2005/8/layout/list1"/>
    <dgm:cxn modelId="{FFB9F0A2-7790-4D96-9D4E-BBAD6FB6BC3C}" type="presParOf" srcId="{71ADCDB1-AE14-4C18-8721-A4658A00EBED}" destId="{CD10731B-9ACF-48E6-B62E-54EAD092382C}" srcOrd="9" destOrd="0" presId="urn:microsoft.com/office/officeart/2005/8/layout/list1"/>
    <dgm:cxn modelId="{300F0B4E-4FFB-4AE4-9F19-874005A34A48}" type="presParOf" srcId="{71ADCDB1-AE14-4C18-8721-A4658A00EBED}" destId="{110F26DB-ED4D-409B-AD54-1B0010166C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171131-D3C3-4769-831C-12C79C93CD7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71B7391-2705-4FB8-BA1D-7802A4C72C31}">
      <dgm:prSet phldrT="[Tes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prstClr val="white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COEFF.%</a:t>
          </a:r>
        </a:p>
      </dgm:t>
    </dgm:pt>
    <dgm:pt modelId="{2C8A1D52-63AB-417B-840F-146065D24D91}" type="parTrans" cxnId="{FBD9C822-9070-4604-8AA3-CFC4512C8F4A}">
      <dgm:prSet/>
      <dgm:spPr/>
      <dgm:t>
        <a:bodyPr/>
        <a:lstStyle/>
        <a:p>
          <a:endParaRPr lang="it-IT"/>
        </a:p>
      </dgm:t>
    </dgm:pt>
    <dgm:pt modelId="{68738175-E639-4905-8C1E-D89225D641F4}" type="sibTrans" cxnId="{FBD9C822-9070-4604-8AA3-CFC4512C8F4A}">
      <dgm:prSet/>
      <dgm:spPr/>
      <dgm:t>
        <a:bodyPr/>
        <a:lstStyle/>
        <a:p>
          <a:endParaRPr lang="it-IT"/>
        </a:p>
      </dgm:t>
    </dgm:pt>
    <dgm:pt modelId="{5B392E0D-7C9A-46AE-983F-A6C961024520}">
      <dgm:prSet phldrT="[Testo]" custT="1"/>
      <dgm:spPr>
        <a:solidFill>
          <a:prstClr val="white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PUNTEGGIO</a:t>
          </a:r>
        </a:p>
      </dgm:t>
    </dgm:pt>
    <dgm:pt modelId="{F89914D1-828B-4208-9A63-0D41D51DBA9C}" type="parTrans" cxnId="{11B4E290-48B5-45E6-A0AD-0496C1E38F50}">
      <dgm:prSet/>
      <dgm:spPr/>
      <dgm:t>
        <a:bodyPr/>
        <a:lstStyle/>
        <a:p>
          <a:endParaRPr lang="it-IT"/>
        </a:p>
      </dgm:t>
    </dgm:pt>
    <dgm:pt modelId="{40D0BDBE-6F57-4A42-855A-936F6755E08B}" type="sibTrans" cxnId="{11B4E290-48B5-45E6-A0AD-0496C1E38F50}">
      <dgm:prSet/>
      <dgm:spPr/>
      <dgm:t>
        <a:bodyPr/>
        <a:lstStyle/>
        <a:p>
          <a:endParaRPr lang="it-IT"/>
        </a:p>
      </dgm:t>
    </dgm:pt>
    <dgm:pt modelId="{A3B3F9D7-FD8F-4584-A079-8F625BFFBD93}">
      <dgm:prSet phldrT="[Testo]" custT="1"/>
      <dgm:spPr>
        <a:solidFill>
          <a:prstClr val="white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GRADUATORIA</a:t>
          </a:r>
        </a:p>
      </dgm:t>
    </dgm:pt>
    <dgm:pt modelId="{96C8F762-86B5-4E3C-B95E-EE91590508C4}" type="parTrans" cxnId="{02D0270D-3E6B-42EA-BC61-864AED69D136}">
      <dgm:prSet/>
      <dgm:spPr/>
      <dgm:t>
        <a:bodyPr/>
        <a:lstStyle/>
        <a:p>
          <a:endParaRPr lang="it-IT"/>
        </a:p>
      </dgm:t>
    </dgm:pt>
    <dgm:pt modelId="{E3DB42D1-4393-419D-9DAF-A33E38209228}" type="sibTrans" cxnId="{02D0270D-3E6B-42EA-BC61-864AED69D136}">
      <dgm:prSet/>
      <dgm:spPr/>
      <dgm:t>
        <a:bodyPr/>
        <a:lstStyle/>
        <a:p>
          <a:endParaRPr lang="it-IT"/>
        </a:p>
      </dgm:t>
    </dgm:pt>
    <dgm:pt modelId="{86D1D201-2165-42CD-ABE2-E331DEE7CA11}" type="pres">
      <dgm:prSet presAssocID="{C6171131-D3C3-4769-831C-12C79C93CD72}" presName="CompostProcess" presStyleCnt="0">
        <dgm:presLayoutVars>
          <dgm:dir/>
          <dgm:resizeHandles val="exact"/>
        </dgm:presLayoutVars>
      </dgm:prSet>
      <dgm:spPr/>
    </dgm:pt>
    <dgm:pt modelId="{64FF04CD-354A-40DD-81CD-3C03A04AD8FE}" type="pres">
      <dgm:prSet presAssocID="{C6171131-D3C3-4769-831C-12C79C93CD72}" presName="arrow" presStyleLbl="bgShp" presStyleIdx="0" presStyleCnt="1" custLinFactNeighborX="-4037" custLinFactNeighborY="-6294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</dgm:pt>
    <dgm:pt modelId="{84A519ED-FC83-4E4B-AF93-8879D46B5CC4}" type="pres">
      <dgm:prSet presAssocID="{C6171131-D3C3-4769-831C-12C79C93CD72}" presName="linearProcess" presStyleCnt="0"/>
      <dgm:spPr/>
    </dgm:pt>
    <dgm:pt modelId="{461C72C9-B2FB-4842-B161-C05D543AE5D1}" type="pres">
      <dgm:prSet presAssocID="{871B7391-2705-4FB8-BA1D-7802A4C72C31}" presName="textNode" presStyleLbl="node1" presStyleIdx="0" presStyleCnt="3">
        <dgm:presLayoutVars>
          <dgm:bulletEnabled val="1"/>
        </dgm:presLayoutVars>
      </dgm:prSet>
      <dgm:spPr>
        <a:xfrm>
          <a:off x="0" y="436107"/>
          <a:ext cx="681227" cy="581476"/>
        </a:xfrm>
        <a:prstGeom prst="roundRect">
          <a:avLst/>
        </a:prstGeom>
      </dgm:spPr>
    </dgm:pt>
    <dgm:pt modelId="{D853D298-E0F4-4E30-99DD-51B06A670F83}" type="pres">
      <dgm:prSet presAssocID="{68738175-E639-4905-8C1E-D89225D641F4}" presName="sibTrans" presStyleCnt="0"/>
      <dgm:spPr/>
    </dgm:pt>
    <dgm:pt modelId="{F387F98F-2351-4D9F-A8FE-85333E04E9F8}" type="pres">
      <dgm:prSet presAssocID="{5B392E0D-7C9A-46AE-983F-A6C961024520}" presName="textNode" presStyleLbl="node1" presStyleIdx="1" presStyleCnt="3" custScaleX="105371" custScaleY="109331">
        <dgm:presLayoutVars>
          <dgm:bulletEnabled val="1"/>
        </dgm:presLayoutVars>
      </dgm:prSet>
      <dgm:spPr>
        <a:xfrm>
          <a:off x="794765" y="436107"/>
          <a:ext cx="681227" cy="581476"/>
        </a:xfrm>
        <a:prstGeom prst="roundRect">
          <a:avLst/>
        </a:prstGeom>
      </dgm:spPr>
    </dgm:pt>
    <dgm:pt modelId="{5A24E4C8-4E2C-4185-B559-8B8071135446}" type="pres">
      <dgm:prSet presAssocID="{40D0BDBE-6F57-4A42-855A-936F6755E08B}" presName="sibTrans" presStyleCnt="0"/>
      <dgm:spPr/>
    </dgm:pt>
    <dgm:pt modelId="{F1381048-99E3-41CB-9CA0-70744B310695}" type="pres">
      <dgm:prSet presAssocID="{A3B3F9D7-FD8F-4584-A079-8F625BFFBD93}" presName="textNode" presStyleLbl="node1" presStyleIdx="2" presStyleCnt="3" custScaleX="113347">
        <dgm:presLayoutVars>
          <dgm:bulletEnabled val="1"/>
        </dgm:presLayoutVars>
      </dgm:prSet>
      <dgm:spPr>
        <a:xfrm>
          <a:off x="1589531" y="436107"/>
          <a:ext cx="681227" cy="581476"/>
        </a:xfrm>
        <a:prstGeom prst="roundRect">
          <a:avLst/>
        </a:prstGeom>
      </dgm:spPr>
    </dgm:pt>
  </dgm:ptLst>
  <dgm:cxnLst>
    <dgm:cxn modelId="{02D0270D-3E6B-42EA-BC61-864AED69D136}" srcId="{C6171131-D3C3-4769-831C-12C79C93CD72}" destId="{A3B3F9D7-FD8F-4584-A079-8F625BFFBD93}" srcOrd="2" destOrd="0" parTransId="{96C8F762-86B5-4E3C-B95E-EE91590508C4}" sibTransId="{E3DB42D1-4393-419D-9DAF-A33E38209228}"/>
    <dgm:cxn modelId="{FBD9C822-9070-4604-8AA3-CFC4512C8F4A}" srcId="{C6171131-D3C3-4769-831C-12C79C93CD72}" destId="{871B7391-2705-4FB8-BA1D-7802A4C72C31}" srcOrd="0" destOrd="0" parTransId="{2C8A1D52-63AB-417B-840F-146065D24D91}" sibTransId="{68738175-E639-4905-8C1E-D89225D641F4}"/>
    <dgm:cxn modelId="{383E114F-05CD-42DC-BF62-8CC171E4108F}" type="presOf" srcId="{5B392E0D-7C9A-46AE-983F-A6C961024520}" destId="{F387F98F-2351-4D9F-A8FE-85333E04E9F8}" srcOrd="0" destOrd="0" presId="urn:microsoft.com/office/officeart/2005/8/layout/hProcess9"/>
    <dgm:cxn modelId="{4D60A481-AF49-4C6C-BDBD-0DE20733F437}" type="presOf" srcId="{871B7391-2705-4FB8-BA1D-7802A4C72C31}" destId="{461C72C9-B2FB-4842-B161-C05D543AE5D1}" srcOrd="0" destOrd="0" presId="urn:microsoft.com/office/officeart/2005/8/layout/hProcess9"/>
    <dgm:cxn modelId="{11B4E290-48B5-45E6-A0AD-0496C1E38F50}" srcId="{C6171131-D3C3-4769-831C-12C79C93CD72}" destId="{5B392E0D-7C9A-46AE-983F-A6C961024520}" srcOrd="1" destOrd="0" parTransId="{F89914D1-828B-4208-9A63-0D41D51DBA9C}" sibTransId="{40D0BDBE-6F57-4A42-855A-936F6755E08B}"/>
    <dgm:cxn modelId="{E4A4ED9A-263C-4CB0-B756-8104485E1E9E}" type="presOf" srcId="{C6171131-D3C3-4769-831C-12C79C93CD72}" destId="{86D1D201-2165-42CD-ABE2-E331DEE7CA11}" srcOrd="0" destOrd="0" presId="urn:microsoft.com/office/officeart/2005/8/layout/hProcess9"/>
    <dgm:cxn modelId="{ACEA57F3-ACC4-403F-8CA7-C2E5B3E1E2EB}" type="presOf" srcId="{A3B3F9D7-FD8F-4584-A079-8F625BFFBD93}" destId="{F1381048-99E3-41CB-9CA0-70744B310695}" srcOrd="0" destOrd="0" presId="urn:microsoft.com/office/officeart/2005/8/layout/hProcess9"/>
    <dgm:cxn modelId="{73F94C6E-A456-4545-96D2-5878EA7110E3}" type="presParOf" srcId="{86D1D201-2165-42CD-ABE2-E331DEE7CA11}" destId="{64FF04CD-354A-40DD-81CD-3C03A04AD8FE}" srcOrd="0" destOrd="0" presId="urn:microsoft.com/office/officeart/2005/8/layout/hProcess9"/>
    <dgm:cxn modelId="{7BC37190-C870-4F24-9395-FD8FC6E84262}" type="presParOf" srcId="{86D1D201-2165-42CD-ABE2-E331DEE7CA11}" destId="{84A519ED-FC83-4E4B-AF93-8879D46B5CC4}" srcOrd="1" destOrd="0" presId="urn:microsoft.com/office/officeart/2005/8/layout/hProcess9"/>
    <dgm:cxn modelId="{33C1CA62-B29F-40BD-B717-A30845B4CF75}" type="presParOf" srcId="{84A519ED-FC83-4E4B-AF93-8879D46B5CC4}" destId="{461C72C9-B2FB-4842-B161-C05D543AE5D1}" srcOrd="0" destOrd="0" presId="urn:microsoft.com/office/officeart/2005/8/layout/hProcess9"/>
    <dgm:cxn modelId="{FFBF698E-2578-4646-B038-09B48C5E9552}" type="presParOf" srcId="{84A519ED-FC83-4E4B-AF93-8879D46B5CC4}" destId="{D853D298-E0F4-4E30-99DD-51B06A670F83}" srcOrd="1" destOrd="0" presId="urn:microsoft.com/office/officeart/2005/8/layout/hProcess9"/>
    <dgm:cxn modelId="{ED84730D-F639-4B51-81C8-8EC869880326}" type="presParOf" srcId="{84A519ED-FC83-4E4B-AF93-8879D46B5CC4}" destId="{F387F98F-2351-4D9F-A8FE-85333E04E9F8}" srcOrd="2" destOrd="0" presId="urn:microsoft.com/office/officeart/2005/8/layout/hProcess9"/>
    <dgm:cxn modelId="{8B9762F2-C34B-4532-A903-D0D45F8CFFA0}" type="presParOf" srcId="{84A519ED-FC83-4E4B-AF93-8879D46B5CC4}" destId="{5A24E4C8-4E2C-4185-B559-8B8071135446}" srcOrd="3" destOrd="0" presId="urn:microsoft.com/office/officeart/2005/8/layout/hProcess9"/>
    <dgm:cxn modelId="{990CB6AF-2241-4A03-930C-0A5F66C7A95E}" type="presParOf" srcId="{84A519ED-FC83-4E4B-AF93-8879D46B5CC4}" destId="{F1381048-99E3-41CB-9CA0-70744B31069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7CE6FC-B719-42C3-A3FB-D24866A6978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513A438-93E1-44B9-8CFD-7BAB2A7C7048}">
      <dgm:prSet phldrT="[Testo]" custT="1"/>
      <dgm:spPr/>
      <dgm:t>
        <a:bodyPr/>
        <a:lstStyle/>
        <a:p>
          <a:pPr algn="l"/>
          <a:r>
            <a:rPr lang="it-IT" sz="1800" b="1" dirty="0"/>
            <a:t>DETERMINAZIONE VARIABILI</a:t>
          </a:r>
          <a:r>
            <a:rPr lang="it-IT" sz="1400" dirty="0"/>
            <a:t>:</a:t>
          </a:r>
        </a:p>
        <a:p>
          <a:pPr algn="l"/>
          <a:r>
            <a:rPr lang="it-IT" sz="1400" dirty="0"/>
            <a:t>-</a:t>
          </a:r>
          <a:r>
            <a:rPr lang="it-IT" sz="1400" b="1" dirty="0"/>
            <a:t>MERITO:</a:t>
          </a:r>
          <a:r>
            <a:rPr lang="it-IT" sz="1400" dirty="0"/>
            <a:t> voto laurea, media ponderata, CFU e durata della laurea. </a:t>
          </a:r>
        </a:p>
        <a:p>
          <a:pPr algn="l"/>
          <a:r>
            <a:rPr lang="it-IT" sz="1400" dirty="0"/>
            <a:t>-</a:t>
          </a:r>
          <a:r>
            <a:rPr lang="it-IT" sz="1400" b="1" dirty="0"/>
            <a:t>PERCORSO: </a:t>
          </a:r>
          <a:r>
            <a:rPr lang="it-IT" sz="1400" dirty="0"/>
            <a:t>tipologia corso LM o master per cui si richiede il finanziamento.</a:t>
          </a:r>
        </a:p>
        <a:p>
          <a:pPr algn="l"/>
          <a:r>
            <a:rPr lang="it-IT" sz="1400" dirty="0"/>
            <a:t>-</a:t>
          </a:r>
          <a:r>
            <a:rPr lang="it-IT" sz="1400" b="1" dirty="0"/>
            <a:t>CERTIFICAZIONI: </a:t>
          </a:r>
          <a:r>
            <a:rPr lang="it-IT" sz="1400" dirty="0"/>
            <a:t>certificazioni linguistiche internazionali, altre certificazioni (informatiche, GMAT)</a:t>
          </a:r>
          <a:r>
            <a:rPr lang="it-IT" sz="1300" dirty="0"/>
            <a:t>.</a:t>
          </a:r>
        </a:p>
      </dgm:t>
    </dgm:pt>
    <dgm:pt modelId="{28D96644-ECCC-4E2A-91BF-24CED7694BE1}" type="parTrans" cxnId="{68713CEA-4D3A-4918-B178-AB59E5207340}">
      <dgm:prSet/>
      <dgm:spPr/>
      <dgm:t>
        <a:bodyPr/>
        <a:lstStyle/>
        <a:p>
          <a:endParaRPr lang="it-IT"/>
        </a:p>
      </dgm:t>
    </dgm:pt>
    <dgm:pt modelId="{A57CAFB9-2D94-42A6-B906-9630BC078EEA}" type="sibTrans" cxnId="{68713CEA-4D3A-4918-B178-AB59E5207340}">
      <dgm:prSet/>
      <dgm:spPr/>
      <dgm:t>
        <a:bodyPr/>
        <a:lstStyle/>
        <a:p>
          <a:endParaRPr lang="it-IT"/>
        </a:p>
      </dgm:t>
    </dgm:pt>
    <dgm:pt modelId="{F987C304-FB6A-40A2-87B2-1A08C41604F3}">
      <dgm:prSet phldrT="[Testo]" custT="1"/>
      <dgm:spPr/>
      <dgm:t>
        <a:bodyPr/>
        <a:lstStyle/>
        <a:p>
          <a:r>
            <a:rPr lang="it-IT" sz="1800" dirty="0"/>
            <a:t>TRASFORMAZIONE VARIABILI:</a:t>
          </a:r>
        </a:p>
        <a:p>
          <a:r>
            <a:rPr lang="it-IT" sz="1600" dirty="0"/>
            <a:t>Per ogni singola variabile viene fatta una valutazione da 0 a 1, al fine di individuare dei coefficienti con i quali determinare un punteggio finale con il quale il candidato si andrà a classificare. </a:t>
          </a:r>
        </a:p>
      </dgm:t>
    </dgm:pt>
    <dgm:pt modelId="{8FD5504E-9A40-465D-8D36-4BFD2F237414}" type="parTrans" cxnId="{0FEBA1B2-579F-4B93-BD11-99E0C08840E7}">
      <dgm:prSet/>
      <dgm:spPr/>
      <dgm:t>
        <a:bodyPr/>
        <a:lstStyle/>
        <a:p>
          <a:endParaRPr lang="it-IT"/>
        </a:p>
      </dgm:t>
    </dgm:pt>
    <dgm:pt modelId="{A11323F8-44BA-4708-A808-8A97A4E06C97}" type="sibTrans" cxnId="{0FEBA1B2-579F-4B93-BD11-99E0C08840E7}">
      <dgm:prSet/>
      <dgm:spPr/>
      <dgm:t>
        <a:bodyPr/>
        <a:lstStyle/>
        <a:p>
          <a:endParaRPr lang="it-IT"/>
        </a:p>
      </dgm:t>
    </dgm:pt>
    <dgm:pt modelId="{242B05F7-0FB1-427A-B4F4-32AAB03B3365}">
      <dgm:prSet phldrT="[Testo]"/>
      <dgm:spPr/>
      <dgm:t>
        <a:bodyPr/>
        <a:lstStyle/>
        <a:p>
          <a:r>
            <a:rPr lang="it-IT" dirty="0"/>
            <a:t>CLASSIFICAZIONE: avviene in ordine decrescente di punteggio e crescente di rischio attribuendo tassi d’interesse via via crescenti.</a:t>
          </a:r>
        </a:p>
      </dgm:t>
    </dgm:pt>
    <dgm:pt modelId="{E3C4FC23-D945-4E63-9CFC-6FC5E19BB9F3}" type="parTrans" cxnId="{E75BBCCA-EF37-48DF-BAF5-04DF3870EA96}">
      <dgm:prSet/>
      <dgm:spPr/>
      <dgm:t>
        <a:bodyPr/>
        <a:lstStyle/>
        <a:p>
          <a:endParaRPr lang="it-IT"/>
        </a:p>
      </dgm:t>
    </dgm:pt>
    <dgm:pt modelId="{0A171530-B4F1-468F-AC4F-0362A8E71DA0}" type="sibTrans" cxnId="{E75BBCCA-EF37-48DF-BAF5-04DF3870EA96}">
      <dgm:prSet/>
      <dgm:spPr/>
      <dgm:t>
        <a:bodyPr/>
        <a:lstStyle/>
        <a:p>
          <a:endParaRPr lang="it-IT"/>
        </a:p>
      </dgm:t>
    </dgm:pt>
    <dgm:pt modelId="{9A74634D-645D-44E0-B2CD-278393A47FC6}" type="pres">
      <dgm:prSet presAssocID="{A87CE6FC-B719-42C3-A3FB-D24866A69789}" presName="CompostProcess" presStyleCnt="0">
        <dgm:presLayoutVars>
          <dgm:dir/>
          <dgm:resizeHandles val="exact"/>
        </dgm:presLayoutVars>
      </dgm:prSet>
      <dgm:spPr/>
    </dgm:pt>
    <dgm:pt modelId="{E123C594-DA26-44B6-ACC2-1987FB18C5DB}" type="pres">
      <dgm:prSet presAssocID="{A87CE6FC-B719-42C3-A3FB-D24866A69789}" presName="arrow" presStyleLbl="bgShp" presStyleIdx="0" presStyleCnt="1"/>
      <dgm:spPr/>
    </dgm:pt>
    <dgm:pt modelId="{FC67D841-2FF8-4C4C-AF89-9EE2EB08CC17}" type="pres">
      <dgm:prSet presAssocID="{A87CE6FC-B719-42C3-A3FB-D24866A69789}" presName="linearProcess" presStyleCnt="0"/>
      <dgm:spPr/>
    </dgm:pt>
    <dgm:pt modelId="{A3CEAC25-0041-4F2A-8BA4-B3BCD9ED89B2}" type="pres">
      <dgm:prSet presAssocID="{3513A438-93E1-44B9-8CFD-7BAB2A7C7048}" presName="textNode" presStyleLbl="node1" presStyleIdx="0" presStyleCnt="3" custScaleY="109629" custLinFactNeighborX="7821">
        <dgm:presLayoutVars>
          <dgm:bulletEnabled val="1"/>
        </dgm:presLayoutVars>
      </dgm:prSet>
      <dgm:spPr/>
    </dgm:pt>
    <dgm:pt modelId="{75CC7C51-2406-4646-83C8-4E4228648BDF}" type="pres">
      <dgm:prSet presAssocID="{A57CAFB9-2D94-42A6-B906-9630BC078EEA}" presName="sibTrans" presStyleCnt="0"/>
      <dgm:spPr/>
    </dgm:pt>
    <dgm:pt modelId="{D185A182-9783-4F67-9619-E4F2F13DA5BA}" type="pres">
      <dgm:prSet presAssocID="{F987C304-FB6A-40A2-87B2-1A08C41604F3}" presName="textNode" presStyleLbl="node1" presStyleIdx="1" presStyleCnt="3">
        <dgm:presLayoutVars>
          <dgm:bulletEnabled val="1"/>
        </dgm:presLayoutVars>
      </dgm:prSet>
      <dgm:spPr/>
    </dgm:pt>
    <dgm:pt modelId="{9EB460E6-A9D3-4C91-9FBA-E3E5D614367D}" type="pres">
      <dgm:prSet presAssocID="{A11323F8-44BA-4708-A808-8A97A4E06C97}" presName="sibTrans" presStyleCnt="0"/>
      <dgm:spPr/>
    </dgm:pt>
    <dgm:pt modelId="{2C6CE035-9CFE-451C-AB32-1AB712594207}" type="pres">
      <dgm:prSet presAssocID="{242B05F7-0FB1-427A-B4F4-32AAB03B336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D665076-2385-4765-956D-1F7F7471F098}" type="presOf" srcId="{242B05F7-0FB1-427A-B4F4-32AAB03B3365}" destId="{2C6CE035-9CFE-451C-AB32-1AB712594207}" srcOrd="0" destOrd="0" presId="urn:microsoft.com/office/officeart/2005/8/layout/hProcess9"/>
    <dgm:cxn modelId="{8AC17186-C3CB-4D0D-AD8D-82945047D72D}" type="presOf" srcId="{3513A438-93E1-44B9-8CFD-7BAB2A7C7048}" destId="{A3CEAC25-0041-4F2A-8BA4-B3BCD9ED89B2}" srcOrd="0" destOrd="0" presId="urn:microsoft.com/office/officeart/2005/8/layout/hProcess9"/>
    <dgm:cxn modelId="{B630008D-B592-4FB9-B416-2A1585DD73F6}" type="presOf" srcId="{F987C304-FB6A-40A2-87B2-1A08C41604F3}" destId="{D185A182-9783-4F67-9619-E4F2F13DA5BA}" srcOrd="0" destOrd="0" presId="urn:microsoft.com/office/officeart/2005/8/layout/hProcess9"/>
    <dgm:cxn modelId="{0FEBA1B2-579F-4B93-BD11-99E0C08840E7}" srcId="{A87CE6FC-B719-42C3-A3FB-D24866A69789}" destId="{F987C304-FB6A-40A2-87B2-1A08C41604F3}" srcOrd="1" destOrd="0" parTransId="{8FD5504E-9A40-465D-8D36-4BFD2F237414}" sibTransId="{A11323F8-44BA-4708-A808-8A97A4E06C97}"/>
    <dgm:cxn modelId="{D25AD8C9-0ADF-4C6E-A496-BC094E5E7FF7}" type="presOf" srcId="{A87CE6FC-B719-42C3-A3FB-D24866A69789}" destId="{9A74634D-645D-44E0-B2CD-278393A47FC6}" srcOrd="0" destOrd="0" presId="urn:microsoft.com/office/officeart/2005/8/layout/hProcess9"/>
    <dgm:cxn modelId="{E75BBCCA-EF37-48DF-BAF5-04DF3870EA96}" srcId="{A87CE6FC-B719-42C3-A3FB-D24866A69789}" destId="{242B05F7-0FB1-427A-B4F4-32AAB03B3365}" srcOrd="2" destOrd="0" parTransId="{E3C4FC23-D945-4E63-9CFC-6FC5E19BB9F3}" sibTransId="{0A171530-B4F1-468F-AC4F-0362A8E71DA0}"/>
    <dgm:cxn modelId="{68713CEA-4D3A-4918-B178-AB59E5207340}" srcId="{A87CE6FC-B719-42C3-A3FB-D24866A69789}" destId="{3513A438-93E1-44B9-8CFD-7BAB2A7C7048}" srcOrd="0" destOrd="0" parTransId="{28D96644-ECCC-4E2A-91BF-24CED7694BE1}" sibTransId="{A57CAFB9-2D94-42A6-B906-9630BC078EEA}"/>
    <dgm:cxn modelId="{915DFCDE-43AC-40EC-8490-E048BDCADB08}" type="presParOf" srcId="{9A74634D-645D-44E0-B2CD-278393A47FC6}" destId="{E123C594-DA26-44B6-ACC2-1987FB18C5DB}" srcOrd="0" destOrd="0" presId="urn:microsoft.com/office/officeart/2005/8/layout/hProcess9"/>
    <dgm:cxn modelId="{E523B6E1-87DB-43C5-98CC-B8987619549C}" type="presParOf" srcId="{9A74634D-645D-44E0-B2CD-278393A47FC6}" destId="{FC67D841-2FF8-4C4C-AF89-9EE2EB08CC17}" srcOrd="1" destOrd="0" presId="urn:microsoft.com/office/officeart/2005/8/layout/hProcess9"/>
    <dgm:cxn modelId="{685CD36E-96B3-453A-A282-DE82C575E46D}" type="presParOf" srcId="{FC67D841-2FF8-4C4C-AF89-9EE2EB08CC17}" destId="{A3CEAC25-0041-4F2A-8BA4-B3BCD9ED89B2}" srcOrd="0" destOrd="0" presId="urn:microsoft.com/office/officeart/2005/8/layout/hProcess9"/>
    <dgm:cxn modelId="{5DDFF180-9C2C-446A-9B95-4771B3FEFDFB}" type="presParOf" srcId="{FC67D841-2FF8-4C4C-AF89-9EE2EB08CC17}" destId="{75CC7C51-2406-4646-83C8-4E4228648BDF}" srcOrd="1" destOrd="0" presId="urn:microsoft.com/office/officeart/2005/8/layout/hProcess9"/>
    <dgm:cxn modelId="{F8678F10-7CAA-4080-9C29-DAB97A835033}" type="presParOf" srcId="{FC67D841-2FF8-4C4C-AF89-9EE2EB08CC17}" destId="{D185A182-9783-4F67-9619-E4F2F13DA5BA}" srcOrd="2" destOrd="0" presId="urn:microsoft.com/office/officeart/2005/8/layout/hProcess9"/>
    <dgm:cxn modelId="{E6488043-1E38-4BCE-9115-68AD9C1CBA45}" type="presParOf" srcId="{FC67D841-2FF8-4C4C-AF89-9EE2EB08CC17}" destId="{9EB460E6-A9D3-4C91-9FBA-E3E5D614367D}" srcOrd="3" destOrd="0" presId="urn:microsoft.com/office/officeart/2005/8/layout/hProcess9"/>
    <dgm:cxn modelId="{6621624B-6B77-4A1D-B41A-7BA34322A169}" type="presParOf" srcId="{FC67D841-2FF8-4C4C-AF89-9EE2EB08CC17}" destId="{2C6CE035-9CFE-451C-AB32-1AB71259420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839138-3164-4BC7-AD49-74E09A15757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523060-6633-4010-A032-8B4E6F5C675A}">
      <dgm:prSet phldrT="[Testo]" custT="1"/>
      <dgm:spPr/>
      <dgm:t>
        <a:bodyPr/>
        <a:lstStyle/>
        <a:p>
          <a:r>
            <a:rPr lang="it-IT" sz="1200" dirty="0"/>
            <a:t>MERITO:MEDIA 28,2</a:t>
          </a:r>
        </a:p>
        <a:p>
          <a:r>
            <a:rPr lang="it-IT" sz="1200" dirty="0"/>
            <a:t>COEFF: 0,95</a:t>
          </a:r>
          <a:endParaRPr lang="en-GB" sz="1200" dirty="0"/>
        </a:p>
      </dgm:t>
    </dgm:pt>
    <dgm:pt modelId="{2BD407E6-BD6C-472B-A464-FA7191F0FAC0}" type="parTrans" cxnId="{A9B4D8E9-BCB9-4F1B-A0DF-D16BA8513F7B}">
      <dgm:prSet/>
      <dgm:spPr/>
      <dgm:t>
        <a:bodyPr/>
        <a:lstStyle/>
        <a:p>
          <a:endParaRPr lang="en-GB"/>
        </a:p>
      </dgm:t>
    </dgm:pt>
    <dgm:pt modelId="{D98893B5-DA1A-4689-9A8C-8E5E9EFA127E}" type="sibTrans" cxnId="{A9B4D8E9-BCB9-4F1B-A0DF-D16BA8513F7B}">
      <dgm:prSet/>
      <dgm:spPr/>
      <dgm:t>
        <a:bodyPr/>
        <a:lstStyle/>
        <a:p>
          <a:endParaRPr lang="en-GB"/>
        </a:p>
      </dgm:t>
    </dgm:pt>
    <dgm:pt modelId="{10A42B83-1A63-45FE-B5E9-F89BC525A0DB}">
      <dgm:prSet phldrT="[Testo]" custT="1"/>
      <dgm:spPr/>
      <dgm:t>
        <a:bodyPr/>
        <a:lstStyle/>
        <a:p>
          <a:r>
            <a:rPr lang="it-IT" sz="1050" dirty="0"/>
            <a:t>PERCORSO DI STUDI: INGEGNERIA INFORMATICA</a:t>
          </a:r>
        </a:p>
        <a:p>
          <a:r>
            <a:rPr lang="it-IT" sz="1050" dirty="0"/>
            <a:t>COEFF: 0,98</a:t>
          </a:r>
          <a:endParaRPr lang="en-GB" sz="1050" dirty="0"/>
        </a:p>
      </dgm:t>
    </dgm:pt>
    <dgm:pt modelId="{A41E0B38-3A78-4C06-A08A-E784004BA812}" type="parTrans" cxnId="{CBEA647B-2BA2-4B87-88C4-9DA769056B09}">
      <dgm:prSet/>
      <dgm:spPr/>
      <dgm:t>
        <a:bodyPr/>
        <a:lstStyle/>
        <a:p>
          <a:endParaRPr lang="en-GB"/>
        </a:p>
      </dgm:t>
    </dgm:pt>
    <dgm:pt modelId="{124EC585-F122-4720-A3C1-E6F17FB533F7}" type="sibTrans" cxnId="{CBEA647B-2BA2-4B87-88C4-9DA769056B09}">
      <dgm:prSet/>
      <dgm:spPr/>
      <dgm:t>
        <a:bodyPr/>
        <a:lstStyle/>
        <a:p>
          <a:endParaRPr lang="en-GB"/>
        </a:p>
      </dgm:t>
    </dgm:pt>
    <dgm:pt modelId="{0C03C37E-1728-4F2A-9E28-56C372962C66}">
      <dgm:prSet phldrT="[Testo]"/>
      <dgm:spPr/>
      <dgm:t>
        <a:bodyPr/>
        <a:lstStyle/>
        <a:p>
          <a:r>
            <a:rPr lang="it-IT" dirty="0"/>
            <a:t>CERTIFICAZIONI: IELTS C1 GMAT 600</a:t>
          </a:r>
        </a:p>
        <a:p>
          <a:r>
            <a:rPr lang="it-IT" dirty="0"/>
            <a:t>COEFF: 0,97</a:t>
          </a:r>
          <a:endParaRPr lang="en-GB" dirty="0"/>
        </a:p>
      </dgm:t>
    </dgm:pt>
    <dgm:pt modelId="{08B101E1-61E9-42C6-9CDC-823C3CBBC38C}" type="parTrans" cxnId="{ACFC6D08-27BD-4C73-A622-96B9CAB0D001}">
      <dgm:prSet/>
      <dgm:spPr/>
      <dgm:t>
        <a:bodyPr/>
        <a:lstStyle/>
        <a:p>
          <a:endParaRPr lang="en-GB"/>
        </a:p>
      </dgm:t>
    </dgm:pt>
    <dgm:pt modelId="{A7547B1F-E719-4958-AAE4-94A1BC8C6E10}" type="sibTrans" cxnId="{ACFC6D08-27BD-4C73-A622-96B9CAB0D001}">
      <dgm:prSet/>
      <dgm:spPr/>
      <dgm:t>
        <a:bodyPr/>
        <a:lstStyle/>
        <a:p>
          <a:endParaRPr lang="en-GB"/>
        </a:p>
      </dgm:t>
    </dgm:pt>
    <dgm:pt modelId="{70C7F62A-57A2-4494-9635-C0EFEB84046D}" type="pres">
      <dgm:prSet presAssocID="{92839138-3164-4BC7-AD49-74E09A15757C}" presName="Name0" presStyleCnt="0">
        <dgm:presLayoutVars>
          <dgm:dir/>
          <dgm:animLvl val="lvl"/>
          <dgm:resizeHandles val="exact"/>
        </dgm:presLayoutVars>
      </dgm:prSet>
      <dgm:spPr/>
    </dgm:pt>
    <dgm:pt modelId="{AECA7F16-1F56-4484-86C3-0F05BE06414E}" type="pres">
      <dgm:prSet presAssocID="{64523060-6633-4010-A032-8B4E6F5C675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47F07BD-CDAB-4F25-8765-F168ECC57DA4}" type="pres">
      <dgm:prSet presAssocID="{D98893B5-DA1A-4689-9A8C-8E5E9EFA127E}" presName="parTxOnlySpace" presStyleCnt="0"/>
      <dgm:spPr/>
    </dgm:pt>
    <dgm:pt modelId="{FF5313EC-B340-40C5-8B38-FA57B485AF42}" type="pres">
      <dgm:prSet presAssocID="{10A42B83-1A63-45FE-B5E9-F89BC525A0D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94F5766-9974-430C-9208-5088AB16CBA6}" type="pres">
      <dgm:prSet presAssocID="{124EC585-F122-4720-A3C1-E6F17FB533F7}" presName="parTxOnlySpace" presStyleCnt="0"/>
      <dgm:spPr/>
    </dgm:pt>
    <dgm:pt modelId="{C866BD74-656D-4D7E-A30C-FF24BC8D986C}" type="pres">
      <dgm:prSet presAssocID="{0C03C37E-1728-4F2A-9E28-56C372962C6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CFC6D08-27BD-4C73-A622-96B9CAB0D001}" srcId="{92839138-3164-4BC7-AD49-74E09A15757C}" destId="{0C03C37E-1728-4F2A-9E28-56C372962C66}" srcOrd="2" destOrd="0" parTransId="{08B101E1-61E9-42C6-9CDC-823C3CBBC38C}" sibTransId="{A7547B1F-E719-4958-AAE4-94A1BC8C6E10}"/>
    <dgm:cxn modelId="{690C8A21-4556-411E-B230-78FB57257192}" type="presOf" srcId="{64523060-6633-4010-A032-8B4E6F5C675A}" destId="{AECA7F16-1F56-4484-86C3-0F05BE06414E}" srcOrd="0" destOrd="0" presId="urn:microsoft.com/office/officeart/2005/8/layout/chevron1"/>
    <dgm:cxn modelId="{4D2BBE3F-7A40-4DBE-B69E-2A96180F5AF8}" type="presOf" srcId="{92839138-3164-4BC7-AD49-74E09A15757C}" destId="{70C7F62A-57A2-4494-9635-C0EFEB84046D}" srcOrd="0" destOrd="0" presId="urn:microsoft.com/office/officeart/2005/8/layout/chevron1"/>
    <dgm:cxn modelId="{11A01175-BE0B-4409-9DEA-F1126F750902}" type="presOf" srcId="{0C03C37E-1728-4F2A-9E28-56C372962C66}" destId="{C866BD74-656D-4D7E-A30C-FF24BC8D986C}" srcOrd="0" destOrd="0" presId="urn:microsoft.com/office/officeart/2005/8/layout/chevron1"/>
    <dgm:cxn modelId="{CBEA647B-2BA2-4B87-88C4-9DA769056B09}" srcId="{92839138-3164-4BC7-AD49-74E09A15757C}" destId="{10A42B83-1A63-45FE-B5E9-F89BC525A0DB}" srcOrd="1" destOrd="0" parTransId="{A41E0B38-3A78-4C06-A08A-E784004BA812}" sibTransId="{124EC585-F122-4720-A3C1-E6F17FB533F7}"/>
    <dgm:cxn modelId="{6A1FE9D8-97D1-4316-9FEF-41FAC0AEFC27}" type="presOf" srcId="{10A42B83-1A63-45FE-B5E9-F89BC525A0DB}" destId="{FF5313EC-B340-40C5-8B38-FA57B485AF42}" srcOrd="0" destOrd="0" presId="urn:microsoft.com/office/officeart/2005/8/layout/chevron1"/>
    <dgm:cxn modelId="{A9B4D8E9-BCB9-4F1B-A0DF-D16BA8513F7B}" srcId="{92839138-3164-4BC7-AD49-74E09A15757C}" destId="{64523060-6633-4010-A032-8B4E6F5C675A}" srcOrd="0" destOrd="0" parTransId="{2BD407E6-BD6C-472B-A464-FA7191F0FAC0}" sibTransId="{D98893B5-DA1A-4689-9A8C-8E5E9EFA127E}"/>
    <dgm:cxn modelId="{42BE4FE6-24EC-42A3-89DD-68243919DFC4}" type="presParOf" srcId="{70C7F62A-57A2-4494-9635-C0EFEB84046D}" destId="{AECA7F16-1F56-4484-86C3-0F05BE06414E}" srcOrd="0" destOrd="0" presId="urn:microsoft.com/office/officeart/2005/8/layout/chevron1"/>
    <dgm:cxn modelId="{1F32B2A1-0550-4A1E-8F8A-EF48FDF596FE}" type="presParOf" srcId="{70C7F62A-57A2-4494-9635-C0EFEB84046D}" destId="{E47F07BD-CDAB-4F25-8765-F168ECC57DA4}" srcOrd="1" destOrd="0" presId="urn:microsoft.com/office/officeart/2005/8/layout/chevron1"/>
    <dgm:cxn modelId="{017F13A3-9D86-46F8-8DA6-5C8E506CB8F3}" type="presParOf" srcId="{70C7F62A-57A2-4494-9635-C0EFEB84046D}" destId="{FF5313EC-B340-40C5-8B38-FA57B485AF42}" srcOrd="2" destOrd="0" presId="urn:microsoft.com/office/officeart/2005/8/layout/chevron1"/>
    <dgm:cxn modelId="{6EDEB455-173C-4847-B537-AD92686D6C1D}" type="presParOf" srcId="{70C7F62A-57A2-4494-9635-C0EFEB84046D}" destId="{694F5766-9974-430C-9208-5088AB16CBA6}" srcOrd="3" destOrd="0" presId="urn:microsoft.com/office/officeart/2005/8/layout/chevron1"/>
    <dgm:cxn modelId="{F62C6EEE-3A22-4FB4-8B2F-94BCD134AA36}" type="presParOf" srcId="{70C7F62A-57A2-4494-9635-C0EFEB84046D}" destId="{C866BD74-656D-4D7E-A30C-FF24BC8D986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87EEB4-53DF-47FE-B91F-B986BB9C7221}" type="doc">
      <dgm:prSet loTypeId="urn:microsoft.com/office/officeart/2005/8/layout/equation2" loCatId="process" qsTypeId="urn:microsoft.com/office/officeart/2005/8/quickstyle/simple3" qsCatId="simple" csTypeId="urn:microsoft.com/office/officeart/2005/8/colors/accent1_2" csCatId="accent1" phldr="1"/>
      <dgm:spPr/>
    </dgm:pt>
    <dgm:pt modelId="{D5CA38D9-9237-4597-BD53-B45E9BBB3369}">
      <dgm:prSet phldrT="[Testo]" custT="1"/>
      <dgm:spPr/>
      <dgm:t>
        <a:bodyPr/>
        <a:lstStyle/>
        <a:p>
          <a:endParaRPr lang="it-IT" sz="1100" dirty="0"/>
        </a:p>
        <a:p>
          <a:r>
            <a:rPr lang="it-IT" sz="1100" dirty="0">
              <a:solidFill>
                <a:schemeClr val="bg1"/>
              </a:solidFill>
            </a:rPr>
            <a:t>FEE INVESTITORE</a:t>
          </a:r>
        </a:p>
        <a:p>
          <a:endParaRPr lang="en-GB" sz="2000" dirty="0"/>
        </a:p>
      </dgm:t>
    </dgm:pt>
    <dgm:pt modelId="{4D17E9E9-B8E4-4061-84E7-B6A194EF72DF}" type="parTrans" cxnId="{BE93FE57-7C93-4E79-8553-32C8B8B45FC4}">
      <dgm:prSet/>
      <dgm:spPr/>
      <dgm:t>
        <a:bodyPr/>
        <a:lstStyle/>
        <a:p>
          <a:endParaRPr lang="en-GB"/>
        </a:p>
      </dgm:t>
    </dgm:pt>
    <dgm:pt modelId="{2E5C7700-3E40-4066-B1BB-1A3E6C692B09}" type="sibTrans" cxnId="{BE93FE57-7C93-4E79-8553-32C8B8B45FC4}">
      <dgm:prSet/>
      <dgm:spPr/>
      <dgm:t>
        <a:bodyPr/>
        <a:lstStyle/>
        <a:p>
          <a:endParaRPr lang="en-GB"/>
        </a:p>
      </dgm:t>
    </dgm:pt>
    <dgm:pt modelId="{63D173B5-E749-4129-933F-F573295CD902}">
      <dgm:prSet phldrT="[Testo]" custT="1"/>
      <dgm:spPr/>
      <dgm:t>
        <a:bodyPr/>
        <a:lstStyle/>
        <a:p>
          <a:r>
            <a:rPr lang="it-IT" sz="1200" dirty="0">
              <a:solidFill>
                <a:schemeClr val="bg1"/>
              </a:solidFill>
            </a:rPr>
            <a:t>FEE  STUDENTE </a:t>
          </a:r>
        </a:p>
      </dgm:t>
    </dgm:pt>
    <dgm:pt modelId="{3D6BC5F7-349A-4FB0-8AFC-639FAD8AE4A9}" type="parTrans" cxnId="{BEB3850E-9B2B-408A-A4A0-F376440523DB}">
      <dgm:prSet/>
      <dgm:spPr/>
      <dgm:t>
        <a:bodyPr/>
        <a:lstStyle/>
        <a:p>
          <a:endParaRPr lang="en-GB"/>
        </a:p>
      </dgm:t>
    </dgm:pt>
    <dgm:pt modelId="{D77535B2-C1A6-42F3-9D28-765C63C6657E}" type="sibTrans" cxnId="{BEB3850E-9B2B-408A-A4A0-F376440523DB}">
      <dgm:prSet/>
      <dgm:spPr/>
      <dgm:t>
        <a:bodyPr/>
        <a:lstStyle/>
        <a:p>
          <a:endParaRPr lang="en-GB"/>
        </a:p>
      </dgm:t>
    </dgm:pt>
    <dgm:pt modelId="{F52C07D3-3F9E-440C-8537-6FBF1711C5DA}">
      <dgm:prSet phldrT="[Testo]" custT="1"/>
      <dgm:spPr/>
      <dgm:t>
        <a:bodyPr/>
        <a:lstStyle/>
        <a:p>
          <a:endParaRPr lang="it-IT" sz="2400" dirty="0">
            <a:solidFill>
              <a:schemeClr val="bg1"/>
            </a:solidFill>
          </a:endParaRPr>
        </a:p>
        <a:p>
          <a:r>
            <a:rPr lang="it-IT" sz="1400" dirty="0">
              <a:solidFill>
                <a:schemeClr val="bg1"/>
              </a:solidFill>
            </a:rPr>
            <a:t>IMPORTO TOTALE TRATTENUTO DALLA PIATTAFORMA </a:t>
          </a:r>
        </a:p>
        <a:p>
          <a:endParaRPr lang="en-GB" sz="4000" dirty="0">
            <a:solidFill>
              <a:schemeClr val="bg1"/>
            </a:solidFill>
          </a:endParaRPr>
        </a:p>
      </dgm:t>
    </dgm:pt>
    <dgm:pt modelId="{E9EDCC5E-242C-456F-8D4D-664194F6DD3D}" type="parTrans" cxnId="{DFEA0C45-517D-41BE-AD6C-4ACC36419EAB}">
      <dgm:prSet/>
      <dgm:spPr/>
      <dgm:t>
        <a:bodyPr/>
        <a:lstStyle/>
        <a:p>
          <a:endParaRPr lang="en-GB"/>
        </a:p>
      </dgm:t>
    </dgm:pt>
    <dgm:pt modelId="{776F7BA0-6227-47DA-958B-45950214691A}" type="sibTrans" cxnId="{DFEA0C45-517D-41BE-AD6C-4ACC36419EAB}">
      <dgm:prSet/>
      <dgm:spPr/>
      <dgm:t>
        <a:bodyPr/>
        <a:lstStyle/>
        <a:p>
          <a:endParaRPr lang="en-GB"/>
        </a:p>
      </dgm:t>
    </dgm:pt>
    <dgm:pt modelId="{E0E60E30-1410-4606-8DF2-FD786E177AA6}" type="pres">
      <dgm:prSet presAssocID="{1587EEB4-53DF-47FE-B91F-B986BB9C7221}" presName="Name0" presStyleCnt="0">
        <dgm:presLayoutVars>
          <dgm:dir/>
          <dgm:resizeHandles val="exact"/>
        </dgm:presLayoutVars>
      </dgm:prSet>
      <dgm:spPr/>
    </dgm:pt>
    <dgm:pt modelId="{1BDA008B-9B64-4584-977D-4D366A64F82E}" type="pres">
      <dgm:prSet presAssocID="{1587EEB4-53DF-47FE-B91F-B986BB9C7221}" presName="vNodes" presStyleCnt="0"/>
      <dgm:spPr/>
    </dgm:pt>
    <dgm:pt modelId="{C2AD3755-4F66-4CE8-A08E-D413640BA624}" type="pres">
      <dgm:prSet presAssocID="{D5CA38D9-9237-4597-BD53-B45E9BBB3369}" presName="node" presStyleLbl="node1" presStyleIdx="0" presStyleCnt="3" custLinFactNeighborX="-835" custLinFactNeighborY="12921">
        <dgm:presLayoutVars>
          <dgm:bulletEnabled val="1"/>
        </dgm:presLayoutVars>
      </dgm:prSet>
      <dgm:spPr/>
    </dgm:pt>
    <dgm:pt modelId="{30C15A0D-F823-48B2-82CA-BA9DA4CE921F}" type="pres">
      <dgm:prSet presAssocID="{2E5C7700-3E40-4066-B1BB-1A3E6C692B09}" presName="spacerT" presStyleCnt="0"/>
      <dgm:spPr/>
    </dgm:pt>
    <dgm:pt modelId="{CAA44B31-92DB-4D5F-BB1B-D991B8D0A4A3}" type="pres">
      <dgm:prSet presAssocID="{2E5C7700-3E40-4066-B1BB-1A3E6C692B09}" presName="sibTrans" presStyleLbl="sibTrans2D1" presStyleIdx="0" presStyleCnt="2"/>
      <dgm:spPr/>
    </dgm:pt>
    <dgm:pt modelId="{9EB595ED-37D3-42F1-9552-08EEA19323E6}" type="pres">
      <dgm:prSet presAssocID="{2E5C7700-3E40-4066-B1BB-1A3E6C692B09}" presName="spacerB" presStyleCnt="0"/>
      <dgm:spPr/>
    </dgm:pt>
    <dgm:pt modelId="{C6788B8D-4342-4785-BC02-D639C74ABFBA}" type="pres">
      <dgm:prSet presAssocID="{63D173B5-E749-4129-933F-F573295CD902}" presName="node" presStyleLbl="node1" presStyleIdx="1" presStyleCnt="3">
        <dgm:presLayoutVars>
          <dgm:bulletEnabled val="1"/>
        </dgm:presLayoutVars>
      </dgm:prSet>
      <dgm:spPr/>
    </dgm:pt>
    <dgm:pt modelId="{FAC2BD97-D94A-4C17-8CBD-25103BECE70D}" type="pres">
      <dgm:prSet presAssocID="{1587EEB4-53DF-47FE-B91F-B986BB9C7221}" presName="sibTransLast" presStyleLbl="sibTrans2D1" presStyleIdx="1" presStyleCnt="2"/>
      <dgm:spPr/>
    </dgm:pt>
    <dgm:pt modelId="{5200C4F6-DDD4-42AB-B038-AD0AD36D51D4}" type="pres">
      <dgm:prSet presAssocID="{1587EEB4-53DF-47FE-B91F-B986BB9C7221}" presName="connectorText" presStyleLbl="sibTrans2D1" presStyleIdx="1" presStyleCnt="2"/>
      <dgm:spPr/>
    </dgm:pt>
    <dgm:pt modelId="{842CF00A-1ABA-419F-A945-537FB3DB7439}" type="pres">
      <dgm:prSet presAssocID="{1587EEB4-53DF-47FE-B91F-B986BB9C7221}" presName="lastNode" presStyleLbl="node1" presStyleIdx="2" presStyleCnt="3" custLinFactNeighborX="-1392">
        <dgm:presLayoutVars>
          <dgm:bulletEnabled val="1"/>
        </dgm:presLayoutVars>
      </dgm:prSet>
      <dgm:spPr/>
    </dgm:pt>
  </dgm:ptLst>
  <dgm:cxnLst>
    <dgm:cxn modelId="{BEB3850E-9B2B-408A-A4A0-F376440523DB}" srcId="{1587EEB4-53DF-47FE-B91F-B986BB9C7221}" destId="{63D173B5-E749-4129-933F-F573295CD902}" srcOrd="1" destOrd="0" parTransId="{3D6BC5F7-349A-4FB0-8AFC-639FAD8AE4A9}" sibTransId="{D77535B2-C1A6-42F3-9D28-765C63C6657E}"/>
    <dgm:cxn modelId="{D8E83141-2857-4CCE-BAE2-4AE0D5AFF3BA}" type="presOf" srcId="{D77535B2-C1A6-42F3-9D28-765C63C6657E}" destId="{FAC2BD97-D94A-4C17-8CBD-25103BECE70D}" srcOrd="0" destOrd="0" presId="urn:microsoft.com/office/officeart/2005/8/layout/equation2"/>
    <dgm:cxn modelId="{94BB0263-C5FE-435F-B015-7368F7EA7A25}" type="presOf" srcId="{D5CA38D9-9237-4597-BD53-B45E9BBB3369}" destId="{C2AD3755-4F66-4CE8-A08E-D413640BA624}" srcOrd="0" destOrd="0" presId="urn:microsoft.com/office/officeart/2005/8/layout/equation2"/>
    <dgm:cxn modelId="{DFEA0C45-517D-41BE-AD6C-4ACC36419EAB}" srcId="{1587EEB4-53DF-47FE-B91F-B986BB9C7221}" destId="{F52C07D3-3F9E-440C-8537-6FBF1711C5DA}" srcOrd="2" destOrd="0" parTransId="{E9EDCC5E-242C-456F-8D4D-664194F6DD3D}" sibTransId="{776F7BA0-6227-47DA-958B-45950214691A}"/>
    <dgm:cxn modelId="{64248645-1E1A-457D-A742-1F306B7F4D59}" type="presOf" srcId="{63D173B5-E749-4129-933F-F573295CD902}" destId="{C6788B8D-4342-4785-BC02-D639C74ABFBA}" srcOrd="0" destOrd="0" presId="urn:microsoft.com/office/officeart/2005/8/layout/equation2"/>
    <dgm:cxn modelId="{BE93FE57-7C93-4E79-8553-32C8B8B45FC4}" srcId="{1587EEB4-53DF-47FE-B91F-B986BB9C7221}" destId="{D5CA38D9-9237-4597-BD53-B45E9BBB3369}" srcOrd="0" destOrd="0" parTransId="{4D17E9E9-B8E4-4061-84E7-B6A194EF72DF}" sibTransId="{2E5C7700-3E40-4066-B1BB-1A3E6C692B09}"/>
    <dgm:cxn modelId="{3931529E-13F5-442B-B710-CBB0169342CF}" type="presOf" srcId="{F52C07D3-3F9E-440C-8537-6FBF1711C5DA}" destId="{842CF00A-1ABA-419F-A945-537FB3DB7439}" srcOrd="0" destOrd="0" presId="urn:microsoft.com/office/officeart/2005/8/layout/equation2"/>
    <dgm:cxn modelId="{AF2F5BB6-9645-4229-9DB4-D875BC0E8C4B}" type="presOf" srcId="{1587EEB4-53DF-47FE-B91F-B986BB9C7221}" destId="{E0E60E30-1410-4606-8DF2-FD786E177AA6}" srcOrd="0" destOrd="0" presId="urn:microsoft.com/office/officeart/2005/8/layout/equation2"/>
    <dgm:cxn modelId="{6BA71AB8-B372-42F1-A3A9-9E301BC5EB25}" type="presOf" srcId="{D77535B2-C1A6-42F3-9D28-765C63C6657E}" destId="{5200C4F6-DDD4-42AB-B038-AD0AD36D51D4}" srcOrd="1" destOrd="0" presId="urn:microsoft.com/office/officeart/2005/8/layout/equation2"/>
    <dgm:cxn modelId="{71FC0BE9-5132-4751-9957-E994B816DC79}" type="presOf" srcId="{2E5C7700-3E40-4066-B1BB-1A3E6C692B09}" destId="{CAA44B31-92DB-4D5F-BB1B-D991B8D0A4A3}" srcOrd="0" destOrd="0" presId="urn:microsoft.com/office/officeart/2005/8/layout/equation2"/>
    <dgm:cxn modelId="{1415ACA9-55C2-45B9-98FD-682088FC27F2}" type="presParOf" srcId="{E0E60E30-1410-4606-8DF2-FD786E177AA6}" destId="{1BDA008B-9B64-4584-977D-4D366A64F82E}" srcOrd="0" destOrd="0" presId="urn:microsoft.com/office/officeart/2005/8/layout/equation2"/>
    <dgm:cxn modelId="{CFB1CDBC-49E0-4660-A062-112F06AA99AA}" type="presParOf" srcId="{1BDA008B-9B64-4584-977D-4D366A64F82E}" destId="{C2AD3755-4F66-4CE8-A08E-D413640BA624}" srcOrd="0" destOrd="0" presId="urn:microsoft.com/office/officeart/2005/8/layout/equation2"/>
    <dgm:cxn modelId="{CF92DAC4-C4E1-43AF-B305-59DFBCE7546C}" type="presParOf" srcId="{1BDA008B-9B64-4584-977D-4D366A64F82E}" destId="{30C15A0D-F823-48B2-82CA-BA9DA4CE921F}" srcOrd="1" destOrd="0" presId="urn:microsoft.com/office/officeart/2005/8/layout/equation2"/>
    <dgm:cxn modelId="{9FC22173-FAE0-425C-8DA3-1721C304525E}" type="presParOf" srcId="{1BDA008B-9B64-4584-977D-4D366A64F82E}" destId="{CAA44B31-92DB-4D5F-BB1B-D991B8D0A4A3}" srcOrd="2" destOrd="0" presId="urn:microsoft.com/office/officeart/2005/8/layout/equation2"/>
    <dgm:cxn modelId="{4048F791-6A50-45F7-819C-6DE62F69BBE4}" type="presParOf" srcId="{1BDA008B-9B64-4584-977D-4D366A64F82E}" destId="{9EB595ED-37D3-42F1-9552-08EEA19323E6}" srcOrd="3" destOrd="0" presId="urn:microsoft.com/office/officeart/2005/8/layout/equation2"/>
    <dgm:cxn modelId="{4DED59F9-D45C-4294-A2AE-7D8B5B368BB9}" type="presParOf" srcId="{1BDA008B-9B64-4584-977D-4D366A64F82E}" destId="{C6788B8D-4342-4785-BC02-D639C74ABFBA}" srcOrd="4" destOrd="0" presId="urn:microsoft.com/office/officeart/2005/8/layout/equation2"/>
    <dgm:cxn modelId="{0D76C45D-0AA8-42D9-A122-B5840431293D}" type="presParOf" srcId="{E0E60E30-1410-4606-8DF2-FD786E177AA6}" destId="{FAC2BD97-D94A-4C17-8CBD-25103BECE70D}" srcOrd="1" destOrd="0" presId="urn:microsoft.com/office/officeart/2005/8/layout/equation2"/>
    <dgm:cxn modelId="{907C36B7-09BD-4CBB-87DF-927515ED0965}" type="presParOf" srcId="{FAC2BD97-D94A-4C17-8CBD-25103BECE70D}" destId="{5200C4F6-DDD4-42AB-B038-AD0AD36D51D4}" srcOrd="0" destOrd="0" presId="urn:microsoft.com/office/officeart/2005/8/layout/equation2"/>
    <dgm:cxn modelId="{92483223-86ED-46FF-BF6C-5509E0EB9291}" type="presParOf" srcId="{E0E60E30-1410-4606-8DF2-FD786E177AA6}" destId="{842CF00A-1ABA-419F-A945-537FB3DB743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539E31-1649-48F2-9096-E8B6FD83A7D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7292EFD-E663-4778-9C8E-1BB036740DC8}">
      <dgm:prSet phldrT="[Testo]" custT="1"/>
      <dgm:spPr/>
      <dgm:t>
        <a:bodyPr/>
        <a:lstStyle/>
        <a:p>
          <a:endParaRPr lang="it-IT" sz="1400" dirty="0"/>
        </a:p>
        <a:p>
          <a:r>
            <a:rPr lang="it-IT" sz="1400" dirty="0"/>
            <a:t>IMPORTO EROGARO * TASSO</a:t>
          </a:r>
          <a:endParaRPr lang="en-GB" sz="1400" dirty="0"/>
        </a:p>
      </dgm:t>
    </dgm:pt>
    <dgm:pt modelId="{C0413EBA-169B-45BA-9815-F31F13D7A9D2}" type="parTrans" cxnId="{96D8894C-FFEF-4D18-B46C-3690ECFDE83A}">
      <dgm:prSet/>
      <dgm:spPr/>
      <dgm:t>
        <a:bodyPr/>
        <a:lstStyle/>
        <a:p>
          <a:endParaRPr lang="en-GB"/>
        </a:p>
      </dgm:t>
    </dgm:pt>
    <dgm:pt modelId="{FA1CFF1A-63C3-4F8A-A55C-5729FEE9C081}" type="sibTrans" cxnId="{96D8894C-FFEF-4D18-B46C-3690ECFDE83A}">
      <dgm:prSet/>
      <dgm:spPr/>
      <dgm:t>
        <a:bodyPr/>
        <a:lstStyle/>
        <a:p>
          <a:endParaRPr lang="en-GB"/>
        </a:p>
      </dgm:t>
    </dgm:pt>
    <dgm:pt modelId="{71E02D65-DDB2-48BF-B139-EEBF0021131D}">
      <dgm:prSet phldrT="[Testo]" custT="1"/>
      <dgm:spPr/>
      <dgm:t>
        <a:bodyPr/>
        <a:lstStyle/>
        <a:p>
          <a:r>
            <a:rPr lang="it-IT" sz="1400" dirty="0"/>
            <a:t>INTERESSE *</a:t>
          </a:r>
        </a:p>
        <a:p>
          <a:r>
            <a:rPr lang="it-IT" sz="1400" dirty="0"/>
            <a:t>TRATTENUTA</a:t>
          </a:r>
        </a:p>
      </dgm:t>
    </dgm:pt>
    <dgm:pt modelId="{FAB41ACF-0EA3-45CD-A491-1F972005CA54}" type="parTrans" cxnId="{E6CF6DA6-6729-45FC-A75C-76A4C83F7233}">
      <dgm:prSet/>
      <dgm:spPr/>
      <dgm:t>
        <a:bodyPr/>
        <a:lstStyle/>
        <a:p>
          <a:endParaRPr lang="en-GB"/>
        </a:p>
      </dgm:t>
    </dgm:pt>
    <dgm:pt modelId="{95781736-D9ED-4E5D-9EEB-4FBFC4326619}" type="sibTrans" cxnId="{E6CF6DA6-6729-45FC-A75C-76A4C83F7233}">
      <dgm:prSet/>
      <dgm:spPr/>
      <dgm:t>
        <a:bodyPr/>
        <a:lstStyle/>
        <a:p>
          <a:endParaRPr lang="en-GB"/>
        </a:p>
      </dgm:t>
    </dgm:pt>
    <dgm:pt modelId="{C392ADF6-C4F2-4813-8C00-8CB2B6621E1D}">
      <dgm:prSet phldrT="[Testo]" custT="1"/>
      <dgm:spPr/>
      <dgm:t>
        <a:bodyPr/>
        <a:lstStyle/>
        <a:p>
          <a:endParaRPr lang="it-IT" sz="700" dirty="0"/>
        </a:p>
        <a:p>
          <a:r>
            <a:rPr lang="it-IT" sz="1200" dirty="0"/>
            <a:t>RESIDUO TRATTENUTO DALLA PIATTAFORMA</a:t>
          </a:r>
          <a:endParaRPr lang="it-IT" sz="1600" dirty="0"/>
        </a:p>
        <a:p>
          <a:endParaRPr lang="en-GB" sz="700" dirty="0"/>
        </a:p>
      </dgm:t>
    </dgm:pt>
    <dgm:pt modelId="{9BB95943-9AAA-4C03-B90C-5580875AD296}" type="parTrans" cxnId="{4D109253-7BEB-4C8B-A209-49744E8817EE}">
      <dgm:prSet/>
      <dgm:spPr/>
      <dgm:t>
        <a:bodyPr/>
        <a:lstStyle/>
        <a:p>
          <a:endParaRPr lang="en-GB"/>
        </a:p>
      </dgm:t>
    </dgm:pt>
    <dgm:pt modelId="{97A0D367-7940-4A66-B039-66B5D632BE68}" type="sibTrans" cxnId="{4D109253-7BEB-4C8B-A209-49744E8817EE}">
      <dgm:prSet/>
      <dgm:spPr/>
      <dgm:t>
        <a:bodyPr/>
        <a:lstStyle/>
        <a:p>
          <a:endParaRPr lang="en-GB"/>
        </a:p>
      </dgm:t>
    </dgm:pt>
    <dgm:pt modelId="{E021AB04-B232-46B5-8D27-60258B700CFA}" type="pres">
      <dgm:prSet presAssocID="{03539E31-1649-48F2-9096-E8B6FD83A7D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A27838D-B34B-4533-A19C-10903E4C8166}" type="pres">
      <dgm:prSet presAssocID="{37292EFD-E663-4778-9C8E-1BB036740DC8}" presName="Accent1" presStyleCnt="0"/>
      <dgm:spPr/>
    </dgm:pt>
    <dgm:pt modelId="{D59649EA-5B04-4EBC-98DF-2564C0B03626}" type="pres">
      <dgm:prSet presAssocID="{37292EFD-E663-4778-9C8E-1BB036740DC8}" presName="Accent" presStyleLbl="node1" presStyleIdx="0" presStyleCnt="3"/>
      <dgm:spPr/>
    </dgm:pt>
    <dgm:pt modelId="{C61E5AF7-59CE-4A39-91DE-8D2F63FF3658}" type="pres">
      <dgm:prSet presAssocID="{37292EFD-E663-4778-9C8E-1BB036740DC8}" presName="Parent1" presStyleLbl="revTx" presStyleIdx="0" presStyleCnt="3" custScaleY="207657" custLinFactNeighborX="879" custLinFactNeighborY="-29932">
        <dgm:presLayoutVars>
          <dgm:chMax val="1"/>
          <dgm:chPref val="1"/>
          <dgm:bulletEnabled val="1"/>
        </dgm:presLayoutVars>
      </dgm:prSet>
      <dgm:spPr/>
    </dgm:pt>
    <dgm:pt modelId="{39AF1B06-91DB-4792-B520-B963C466B08C}" type="pres">
      <dgm:prSet presAssocID="{71E02D65-DDB2-48BF-B139-EEBF0021131D}" presName="Accent2" presStyleCnt="0"/>
      <dgm:spPr/>
    </dgm:pt>
    <dgm:pt modelId="{D1BA0A9F-08BD-486E-8468-6BC14C06D22D}" type="pres">
      <dgm:prSet presAssocID="{71E02D65-DDB2-48BF-B139-EEBF0021131D}" presName="Accent" presStyleLbl="node1" presStyleIdx="1" presStyleCnt="3"/>
      <dgm:spPr/>
    </dgm:pt>
    <dgm:pt modelId="{B9F04D84-13FD-4938-811E-E814ED7E939A}" type="pres">
      <dgm:prSet presAssocID="{71E02D65-DDB2-48BF-B139-EEBF0021131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6175B21B-D6FE-4395-9029-C5E45AD40498}" type="pres">
      <dgm:prSet presAssocID="{C392ADF6-C4F2-4813-8C00-8CB2B6621E1D}" presName="Accent3" presStyleCnt="0"/>
      <dgm:spPr/>
    </dgm:pt>
    <dgm:pt modelId="{A1EFF596-5099-4FD0-B207-FE32CA97FB95}" type="pres">
      <dgm:prSet presAssocID="{C392ADF6-C4F2-4813-8C00-8CB2B6621E1D}" presName="Accent" presStyleLbl="node1" presStyleIdx="2" presStyleCnt="3"/>
      <dgm:spPr/>
    </dgm:pt>
    <dgm:pt modelId="{334023F7-BA1E-4146-A902-71BD9DC308F6}" type="pres">
      <dgm:prSet presAssocID="{C392ADF6-C4F2-4813-8C00-8CB2B6621E1D}" presName="Parent3" presStyleLbl="revTx" presStyleIdx="2" presStyleCnt="3" custScaleY="148630">
        <dgm:presLayoutVars>
          <dgm:chMax val="1"/>
          <dgm:chPref val="1"/>
          <dgm:bulletEnabled val="1"/>
        </dgm:presLayoutVars>
      </dgm:prSet>
      <dgm:spPr/>
    </dgm:pt>
  </dgm:ptLst>
  <dgm:cxnLst>
    <dgm:cxn modelId="{19E14708-1F74-4D30-BD86-15515EDA0CB1}" type="presOf" srcId="{03539E31-1649-48F2-9096-E8B6FD83A7D7}" destId="{E021AB04-B232-46B5-8D27-60258B700CFA}" srcOrd="0" destOrd="0" presId="urn:microsoft.com/office/officeart/2009/layout/CircleArrowProcess"/>
    <dgm:cxn modelId="{B8C5975D-CF26-471F-81C8-C317F62ED217}" type="presOf" srcId="{37292EFD-E663-4778-9C8E-1BB036740DC8}" destId="{C61E5AF7-59CE-4A39-91DE-8D2F63FF3658}" srcOrd="0" destOrd="0" presId="urn:microsoft.com/office/officeart/2009/layout/CircleArrowProcess"/>
    <dgm:cxn modelId="{A8C59069-7770-4B9E-B03A-79A735903D61}" type="presOf" srcId="{71E02D65-DDB2-48BF-B139-EEBF0021131D}" destId="{B9F04D84-13FD-4938-811E-E814ED7E939A}" srcOrd="0" destOrd="0" presId="urn:microsoft.com/office/officeart/2009/layout/CircleArrowProcess"/>
    <dgm:cxn modelId="{96D8894C-FFEF-4D18-B46C-3690ECFDE83A}" srcId="{03539E31-1649-48F2-9096-E8B6FD83A7D7}" destId="{37292EFD-E663-4778-9C8E-1BB036740DC8}" srcOrd="0" destOrd="0" parTransId="{C0413EBA-169B-45BA-9815-F31F13D7A9D2}" sibTransId="{FA1CFF1A-63C3-4F8A-A55C-5729FEE9C081}"/>
    <dgm:cxn modelId="{4D109253-7BEB-4C8B-A209-49744E8817EE}" srcId="{03539E31-1649-48F2-9096-E8B6FD83A7D7}" destId="{C392ADF6-C4F2-4813-8C00-8CB2B6621E1D}" srcOrd="2" destOrd="0" parTransId="{9BB95943-9AAA-4C03-B90C-5580875AD296}" sibTransId="{97A0D367-7940-4A66-B039-66B5D632BE68}"/>
    <dgm:cxn modelId="{E6CF6DA6-6729-45FC-A75C-76A4C83F7233}" srcId="{03539E31-1649-48F2-9096-E8B6FD83A7D7}" destId="{71E02D65-DDB2-48BF-B139-EEBF0021131D}" srcOrd="1" destOrd="0" parTransId="{FAB41ACF-0EA3-45CD-A491-1F972005CA54}" sibTransId="{95781736-D9ED-4E5D-9EEB-4FBFC4326619}"/>
    <dgm:cxn modelId="{587477DC-68B5-48F5-946C-088B98851165}" type="presOf" srcId="{C392ADF6-C4F2-4813-8C00-8CB2B6621E1D}" destId="{334023F7-BA1E-4146-A902-71BD9DC308F6}" srcOrd="0" destOrd="0" presId="urn:microsoft.com/office/officeart/2009/layout/CircleArrowProcess"/>
    <dgm:cxn modelId="{EF2BD3EC-F477-4907-9DDD-04B34D7AFDC1}" type="presParOf" srcId="{E021AB04-B232-46B5-8D27-60258B700CFA}" destId="{EA27838D-B34B-4533-A19C-10903E4C8166}" srcOrd="0" destOrd="0" presId="urn:microsoft.com/office/officeart/2009/layout/CircleArrowProcess"/>
    <dgm:cxn modelId="{7D6D3DD7-21D7-44E2-9BDF-E767CBFE94CB}" type="presParOf" srcId="{EA27838D-B34B-4533-A19C-10903E4C8166}" destId="{D59649EA-5B04-4EBC-98DF-2564C0B03626}" srcOrd="0" destOrd="0" presId="urn:microsoft.com/office/officeart/2009/layout/CircleArrowProcess"/>
    <dgm:cxn modelId="{16D639F1-8AC3-4E65-88CC-F57167F18FC7}" type="presParOf" srcId="{E021AB04-B232-46B5-8D27-60258B700CFA}" destId="{C61E5AF7-59CE-4A39-91DE-8D2F63FF3658}" srcOrd="1" destOrd="0" presId="urn:microsoft.com/office/officeart/2009/layout/CircleArrowProcess"/>
    <dgm:cxn modelId="{AC857B6A-DF11-46A1-924E-A149B9A6640C}" type="presParOf" srcId="{E021AB04-B232-46B5-8D27-60258B700CFA}" destId="{39AF1B06-91DB-4792-B520-B963C466B08C}" srcOrd="2" destOrd="0" presId="urn:microsoft.com/office/officeart/2009/layout/CircleArrowProcess"/>
    <dgm:cxn modelId="{9FE36BDF-730B-49BB-8C18-55CF163A97F1}" type="presParOf" srcId="{39AF1B06-91DB-4792-B520-B963C466B08C}" destId="{D1BA0A9F-08BD-486E-8468-6BC14C06D22D}" srcOrd="0" destOrd="0" presId="urn:microsoft.com/office/officeart/2009/layout/CircleArrowProcess"/>
    <dgm:cxn modelId="{6386102E-9737-4CB3-A4E7-CE013E6A418B}" type="presParOf" srcId="{E021AB04-B232-46B5-8D27-60258B700CFA}" destId="{B9F04D84-13FD-4938-811E-E814ED7E939A}" srcOrd="3" destOrd="0" presId="urn:microsoft.com/office/officeart/2009/layout/CircleArrowProcess"/>
    <dgm:cxn modelId="{4D7189E6-7930-4B1B-BA45-22BB97E1736B}" type="presParOf" srcId="{E021AB04-B232-46B5-8D27-60258B700CFA}" destId="{6175B21B-D6FE-4395-9029-C5E45AD40498}" srcOrd="4" destOrd="0" presId="urn:microsoft.com/office/officeart/2009/layout/CircleArrowProcess"/>
    <dgm:cxn modelId="{811E33B3-FFE6-453F-A6D5-284832F02F7B}" type="presParOf" srcId="{6175B21B-D6FE-4395-9029-C5E45AD40498}" destId="{A1EFF596-5099-4FD0-B207-FE32CA97FB95}" srcOrd="0" destOrd="0" presId="urn:microsoft.com/office/officeart/2009/layout/CircleArrowProcess"/>
    <dgm:cxn modelId="{79163FD6-8CF5-49D0-84D9-B8CBCDFF63BF}" type="presParOf" srcId="{E021AB04-B232-46B5-8D27-60258B700CFA}" destId="{334023F7-BA1E-4146-A902-71BD9DC308F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2B34B0-4F68-4291-8C1D-F5B5B138D883}" type="doc">
      <dgm:prSet loTypeId="urn:microsoft.com/office/officeart/2005/8/layout/h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9267C8-F76A-483C-84BE-5769AFF3143D}">
      <dgm:prSet phldrT="[Testo]"/>
      <dgm:spPr/>
      <dgm:t>
        <a:bodyPr/>
        <a:lstStyle/>
        <a:p>
          <a:pPr algn="l"/>
          <a:r>
            <a:rPr lang="it-IT" dirty="0"/>
            <a:t>PROFILI INVESTITORI</a:t>
          </a:r>
          <a:endParaRPr lang="en-GB" dirty="0"/>
        </a:p>
      </dgm:t>
    </dgm:pt>
    <dgm:pt modelId="{2B5CE07A-C849-4A43-88A7-8E48C3B662E8}" type="parTrans" cxnId="{F3756E65-A475-4FF9-9C34-CCFB3B6400F7}">
      <dgm:prSet/>
      <dgm:spPr/>
      <dgm:t>
        <a:bodyPr/>
        <a:lstStyle/>
        <a:p>
          <a:endParaRPr lang="en-GB"/>
        </a:p>
      </dgm:t>
    </dgm:pt>
    <dgm:pt modelId="{C57F61FA-61B9-4180-9AB7-C42EF9BA3243}" type="sibTrans" cxnId="{F3756E65-A475-4FF9-9C34-CCFB3B6400F7}">
      <dgm:prSet/>
      <dgm:spPr/>
      <dgm:t>
        <a:bodyPr/>
        <a:lstStyle/>
        <a:p>
          <a:endParaRPr lang="en-GB"/>
        </a:p>
      </dgm:t>
    </dgm:pt>
    <dgm:pt modelId="{713BB4A3-494E-4604-810C-578C0F2B1F5E}">
      <dgm:prSet phldrT="[Testo]"/>
      <dgm:spPr/>
      <dgm:t>
        <a:bodyPr/>
        <a:lstStyle/>
        <a:p>
          <a:pPr>
            <a:buNone/>
          </a:pPr>
          <a:r>
            <a:rPr lang="it-IT" dirty="0"/>
            <a:t>INVESTITORI INDIVIDUALI:</a:t>
          </a:r>
        </a:p>
        <a:p>
          <a:pPr>
            <a:buFont typeface="Wingdings" panose="05000000000000000000" pitchFamily="2" charset="2"/>
            <a:buChar char="q"/>
          </a:pPr>
          <a:r>
            <a:rPr lang="it-IT" dirty="0"/>
            <a:t>BUSINESS ANGEL</a:t>
          </a:r>
        </a:p>
        <a:p>
          <a:pPr>
            <a:buFont typeface="Wingdings" panose="05000000000000000000" pitchFamily="2" charset="2"/>
            <a:buChar char="q"/>
          </a:pPr>
          <a:r>
            <a:rPr lang="it-IT" dirty="0"/>
            <a:t>FILANTROPI</a:t>
          </a:r>
          <a:endParaRPr lang="en-GB" dirty="0"/>
        </a:p>
      </dgm:t>
    </dgm:pt>
    <dgm:pt modelId="{F57DB13F-2D0E-4854-BAB1-7969293DA6BA}" type="parTrans" cxnId="{07035B97-E920-4F71-AB06-6CE4E4798333}">
      <dgm:prSet/>
      <dgm:spPr/>
      <dgm:t>
        <a:bodyPr/>
        <a:lstStyle/>
        <a:p>
          <a:endParaRPr lang="en-GB"/>
        </a:p>
      </dgm:t>
    </dgm:pt>
    <dgm:pt modelId="{D2D745BF-2EB8-42F7-9EA0-96F01B1BD7D0}" type="sibTrans" cxnId="{07035B97-E920-4F71-AB06-6CE4E4798333}">
      <dgm:prSet/>
      <dgm:spPr/>
      <dgm:t>
        <a:bodyPr/>
        <a:lstStyle/>
        <a:p>
          <a:endParaRPr lang="en-GB"/>
        </a:p>
      </dgm:t>
    </dgm:pt>
    <dgm:pt modelId="{BD757421-EAC2-4FAA-84B1-5F7919C4F1FF}">
      <dgm:prSet phldrT="[Testo]"/>
      <dgm:spPr/>
      <dgm:t>
        <a:bodyPr/>
        <a:lstStyle/>
        <a:p>
          <a:pPr>
            <a:buNone/>
          </a:pPr>
          <a:r>
            <a:rPr lang="it-IT" dirty="0"/>
            <a:t>SOCIETA’ DI RISPARMIO:</a:t>
          </a:r>
        </a:p>
        <a:p>
          <a:pPr>
            <a:buFont typeface="Arial" panose="020B0604020202020204" pitchFamily="34" charset="0"/>
            <a:buChar char="•"/>
          </a:pPr>
          <a:r>
            <a:rPr lang="it-IT" dirty="0"/>
            <a:t>FONDI </a:t>
          </a:r>
        </a:p>
        <a:p>
          <a:pPr>
            <a:buFont typeface="Arial" panose="020B0604020202020204" pitchFamily="34" charset="0"/>
            <a:buChar char="•"/>
          </a:pPr>
          <a:r>
            <a:rPr lang="it-IT" dirty="0"/>
            <a:t>SGR</a:t>
          </a:r>
        </a:p>
        <a:p>
          <a:pPr>
            <a:buFont typeface="Arial" panose="020B0604020202020204" pitchFamily="34" charset="0"/>
            <a:buChar char="•"/>
          </a:pPr>
          <a:r>
            <a:rPr lang="it-IT" dirty="0"/>
            <a:t>SICAV</a:t>
          </a:r>
          <a:endParaRPr lang="en-GB" dirty="0"/>
        </a:p>
      </dgm:t>
    </dgm:pt>
    <dgm:pt modelId="{9F583B03-0131-4836-B773-C9F650B9142A}" type="parTrans" cxnId="{B0222442-9AEF-432A-9ED7-7F7AD0534895}">
      <dgm:prSet/>
      <dgm:spPr/>
      <dgm:t>
        <a:bodyPr/>
        <a:lstStyle/>
        <a:p>
          <a:endParaRPr lang="en-GB"/>
        </a:p>
      </dgm:t>
    </dgm:pt>
    <dgm:pt modelId="{CD6E9228-CB02-488D-B1D5-01D2AB00FF2A}" type="sibTrans" cxnId="{B0222442-9AEF-432A-9ED7-7F7AD0534895}">
      <dgm:prSet/>
      <dgm:spPr/>
      <dgm:t>
        <a:bodyPr/>
        <a:lstStyle/>
        <a:p>
          <a:endParaRPr lang="en-GB"/>
        </a:p>
      </dgm:t>
    </dgm:pt>
    <dgm:pt modelId="{3CBC8B40-E134-4460-B229-3D1FA48BD52C}">
      <dgm:prSet phldrT="[Testo]"/>
      <dgm:spPr/>
      <dgm:t>
        <a:bodyPr/>
        <a:lstStyle/>
        <a:p>
          <a:r>
            <a:rPr lang="it-IT" dirty="0"/>
            <a:t>SOCIETA’ D’INVESTIMENTO:</a:t>
          </a:r>
        </a:p>
        <a:p>
          <a:r>
            <a:rPr lang="it-IT" dirty="0"/>
            <a:t>SIM </a:t>
          </a:r>
        </a:p>
        <a:p>
          <a:r>
            <a:rPr lang="it-IT" dirty="0"/>
            <a:t>ALTRE BANCHE</a:t>
          </a:r>
          <a:endParaRPr lang="en-GB" dirty="0"/>
        </a:p>
      </dgm:t>
    </dgm:pt>
    <dgm:pt modelId="{851335DC-26D9-4F48-AB1B-B6AE0B984808}" type="parTrans" cxnId="{1296E0FC-0C37-46A4-97A7-73131EC04976}">
      <dgm:prSet/>
      <dgm:spPr/>
      <dgm:t>
        <a:bodyPr/>
        <a:lstStyle/>
        <a:p>
          <a:endParaRPr lang="en-GB"/>
        </a:p>
      </dgm:t>
    </dgm:pt>
    <dgm:pt modelId="{2F84F5EA-EF7D-48AC-BD94-4231D1F12139}" type="sibTrans" cxnId="{1296E0FC-0C37-46A4-97A7-73131EC04976}">
      <dgm:prSet/>
      <dgm:spPr/>
      <dgm:t>
        <a:bodyPr/>
        <a:lstStyle/>
        <a:p>
          <a:endParaRPr lang="en-GB"/>
        </a:p>
      </dgm:t>
    </dgm:pt>
    <dgm:pt modelId="{86743320-A25A-4DC5-AD03-B95BB7552285}" type="pres">
      <dgm:prSet presAssocID="{B32B34B0-4F68-4291-8C1D-F5B5B138D883}" presName="composite" presStyleCnt="0">
        <dgm:presLayoutVars>
          <dgm:chMax val="1"/>
          <dgm:dir/>
          <dgm:resizeHandles val="exact"/>
        </dgm:presLayoutVars>
      </dgm:prSet>
      <dgm:spPr/>
    </dgm:pt>
    <dgm:pt modelId="{AA2B181E-B46C-40A6-B04B-07E8ECF51426}" type="pres">
      <dgm:prSet presAssocID="{8A9267C8-F76A-483C-84BE-5769AFF3143D}" presName="roof" presStyleLbl="dkBgShp" presStyleIdx="0" presStyleCnt="2" custLinFactNeighborY="2483"/>
      <dgm:spPr/>
    </dgm:pt>
    <dgm:pt modelId="{CAB1E961-7F7A-4C0F-8990-6F7BE586C372}" type="pres">
      <dgm:prSet presAssocID="{8A9267C8-F76A-483C-84BE-5769AFF3143D}" presName="pillars" presStyleCnt="0"/>
      <dgm:spPr/>
    </dgm:pt>
    <dgm:pt modelId="{F191357F-605B-494D-A25B-91466CBE6856}" type="pres">
      <dgm:prSet presAssocID="{8A9267C8-F76A-483C-84BE-5769AFF3143D}" presName="pillar1" presStyleLbl="node1" presStyleIdx="0" presStyleCnt="3">
        <dgm:presLayoutVars>
          <dgm:bulletEnabled val="1"/>
        </dgm:presLayoutVars>
      </dgm:prSet>
      <dgm:spPr/>
    </dgm:pt>
    <dgm:pt modelId="{5D7D5367-D767-40C4-8FF7-8D690D96D790}" type="pres">
      <dgm:prSet presAssocID="{BD757421-EAC2-4FAA-84B1-5F7919C4F1FF}" presName="pillarX" presStyleLbl="node1" presStyleIdx="1" presStyleCnt="3">
        <dgm:presLayoutVars>
          <dgm:bulletEnabled val="1"/>
        </dgm:presLayoutVars>
      </dgm:prSet>
      <dgm:spPr/>
    </dgm:pt>
    <dgm:pt modelId="{A36E1B88-FC62-4661-A5AE-DCCF21041667}" type="pres">
      <dgm:prSet presAssocID="{3CBC8B40-E134-4460-B229-3D1FA48BD52C}" presName="pillarX" presStyleLbl="node1" presStyleIdx="2" presStyleCnt="3">
        <dgm:presLayoutVars>
          <dgm:bulletEnabled val="1"/>
        </dgm:presLayoutVars>
      </dgm:prSet>
      <dgm:spPr/>
    </dgm:pt>
    <dgm:pt modelId="{B49642FD-D5BC-4B01-A787-514627CAE874}" type="pres">
      <dgm:prSet presAssocID="{8A9267C8-F76A-483C-84BE-5769AFF3143D}" presName="base" presStyleLbl="dkBgShp" presStyleIdx="1" presStyleCnt="2"/>
      <dgm:spPr/>
    </dgm:pt>
  </dgm:ptLst>
  <dgm:cxnLst>
    <dgm:cxn modelId="{5520641F-FB31-416B-AAD1-71A955C518C6}" type="presOf" srcId="{8A9267C8-F76A-483C-84BE-5769AFF3143D}" destId="{AA2B181E-B46C-40A6-B04B-07E8ECF51426}" srcOrd="0" destOrd="0" presId="urn:microsoft.com/office/officeart/2005/8/layout/hList3"/>
    <dgm:cxn modelId="{B0222442-9AEF-432A-9ED7-7F7AD0534895}" srcId="{8A9267C8-F76A-483C-84BE-5769AFF3143D}" destId="{BD757421-EAC2-4FAA-84B1-5F7919C4F1FF}" srcOrd="1" destOrd="0" parTransId="{9F583B03-0131-4836-B773-C9F650B9142A}" sibTransId="{CD6E9228-CB02-488D-B1D5-01D2AB00FF2A}"/>
    <dgm:cxn modelId="{F3756E65-A475-4FF9-9C34-CCFB3B6400F7}" srcId="{B32B34B0-4F68-4291-8C1D-F5B5B138D883}" destId="{8A9267C8-F76A-483C-84BE-5769AFF3143D}" srcOrd="0" destOrd="0" parTransId="{2B5CE07A-C849-4A43-88A7-8E48C3B662E8}" sibTransId="{C57F61FA-61B9-4180-9AB7-C42EF9BA3243}"/>
    <dgm:cxn modelId="{8BD45A47-B12E-4D42-BDB1-5218410E4D0C}" type="presOf" srcId="{BD757421-EAC2-4FAA-84B1-5F7919C4F1FF}" destId="{5D7D5367-D767-40C4-8FF7-8D690D96D790}" srcOrd="0" destOrd="0" presId="urn:microsoft.com/office/officeart/2005/8/layout/hList3"/>
    <dgm:cxn modelId="{07035B97-E920-4F71-AB06-6CE4E4798333}" srcId="{8A9267C8-F76A-483C-84BE-5769AFF3143D}" destId="{713BB4A3-494E-4604-810C-578C0F2B1F5E}" srcOrd="0" destOrd="0" parTransId="{F57DB13F-2D0E-4854-BAB1-7969293DA6BA}" sibTransId="{D2D745BF-2EB8-42F7-9EA0-96F01B1BD7D0}"/>
    <dgm:cxn modelId="{F5C5B4A9-CC78-4AAE-A7AD-5BF68E206281}" type="presOf" srcId="{B32B34B0-4F68-4291-8C1D-F5B5B138D883}" destId="{86743320-A25A-4DC5-AD03-B95BB7552285}" srcOrd="0" destOrd="0" presId="urn:microsoft.com/office/officeart/2005/8/layout/hList3"/>
    <dgm:cxn modelId="{8B7BDDEB-0B4C-4EF4-9015-194DAE533BEB}" type="presOf" srcId="{713BB4A3-494E-4604-810C-578C0F2B1F5E}" destId="{F191357F-605B-494D-A25B-91466CBE6856}" srcOrd="0" destOrd="0" presId="urn:microsoft.com/office/officeart/2005/8/layout/hList3"/>
    <dgm:cxn modelId="{1296E0FC-0C37-46A4-97A7-73131EC04976}" srcId="{8A9267C8-F76A-483C-84BE-5769AFF3143D}" destId="{3CBC8B40-E134-4460-B229-3D1FA48BD52C}" srcOrd="2" destOrd="0" parTransId="{851335DC-26D9-4F48-AB1B-B6AE0B984808}" sibTransId="{2F84F5EA-EF7D-48AC-BD94-4231D1F12139}"/>
    <dgm:cxn modelId="{C07ED7FF-B476-4B20-9645-FADBFF7E847F}" type="presOf" srcId="{3CBC8B40-E134-4460-B229-3D1FA48BD52C}" destId="{A36E1B88-FC62-4661-A5AE-DCCF21041667}" srcOrd="0" destOrd="0" presId="urn:microsoft.com/office/officeart/2005/8/layout/hList3"/>
    <dgm:cxn modelId="{59D813E3-A75F-449B-AD06-DF573B94D4C8}" type="presParOf" srcId="{86743320-A25A-4DC5-AD03-B95BB7552285}" destId="{AA2B181E-B46C-40A6-B04B-07E8ECF51426}" srcOrd="0" destOrd="0" presId="urn:microsoft.com/office/officeart/2005/8/layout/hList3"/>
    <dgm:cxn modelId="{AD5B507E-642D-4252-954D-660E58C66F8C}" type="presParOf" srcId="{86743320-A25A-4DC5-AD03-B95BB7552285}" destId="{CAB1E961-7F7A-4C0F-8990-6F7BE586C372}" srcOrd="1" destOrd="0" presId="urn:microsoft.com/office/officeart/2005/8/layout/hList3"/>
    <dgm:cxn modelId="{BD377142-0D2F-466B-BE02-6D0509DB781C}" type="presParOf" srcId="{CAB1E961-7F7A-4C0F-8990-6F7BE586C372}" destId="{F191357F-605B-494D-A25B-91466CBE6856}" srcOrd="0" destOrd="0" presId="urn:microsoft.com/office/officeart/2005/8/layout/hList3"/>
    <dgm:cxn modelId="{DA795891-D1A0-4DB8-845B-66E0E91B7015}" type="presParOf" srcId="{CAB1E961-7F7A-4C0F-8990-6F7BE586C372}" destId="{5D7D5367-D767-40C4-8FF7-8D690D96D790}" srcOrd="1" destOrd="0" presId="urn:microsoft.com/office/officeart/2005/8/layout/hList3"/>
    <dgm:cxn modelId="{27E08C7F-C5D9-4A69-B4A5-94BF482E0A88}" type="presParOf" srcId="{CAB1E961-7F7A-4C0F-8990-6F7BE586C372}" destId="{A36E1B88-FC62-4661-A5AE-DCCF21041667}" srcOrd="2" destOrd="0" presId="urn:microsoft.com/office/officeart/2005/8/layout/hList3"/>
    <dgm:cxn modelId="{D1446B58-A6AD-4739-99CF-FEC8FC3498ED}" type="presParOf" srcId="{86743320-A25A-4DC5-AD03-B95BB7552285}" destId="{B49642FD-D5BC-4B01-A787-514627CAE87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98FBD-0B01-4FAD-A9FD-0AE66AF1B1F7}">
      <dsp:nvSpPr>
        <dsp:cNvPr id="0" name=""/>
        <dsp:cNvSpPr/>
      </dsp:nvSpPr>
      <dsp:spPr>
        <a:xfrm>
          <a:off x="1934244" y="231"/>
          <a:ext cx="1313110" cy="1313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ECCESSIVI ONERI: RETTA, AFFITTO, COST OF LIVING</a:t>
          </a:r>
          <a:endParaRPr lang="en-GB" sz="1000" kern="1200" dirty="0"/>
        </a:p>
      </dsp:txBody>
      <dsp:txXfrm>
        <a:off x="2126545" y="192532"/>
        <a:ext cx="928508" cy="928508"/>
      </dsp:txXfrm>
    </dsp:sp>
    <dsp:sp modelId="{361957DD-3A5A-49E3-AC3D-5ACC3BF0EB60}">
      <dsp:nvSpPr>
        <dsp:cNvPr id="0" name=""/>
        <dsp:cNvSpPr/>
      </dsp:nvSpPr>
      <dsp:spPr>
        <a:xfrm rot="2160000">
          <a:off x="3206151" y="1009533"/>
          <a:ext cx="350302" cy="4431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3216186" y="1067283"/>
        <a:ext cx="245211" cy="265904"/>
      </dsp:txXfrm>
    </dsp:sp>
    <dsp:sp modelId="{7D88E899-3C1E-4BDD-8571-FE32060FC824}">
      <dsp:nvSpPr>
        <dsp:cNvPr id="0" name=""/>
        <dsp:cNvSpPr/>
      </dsp:nvSpPr>
      <dsp:spPr>
        <a:xfrm>
          <a:off x="3531292" y="1160554"/>
          <a:ext cx="1313110" cy="1313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IL 60% DEGLI STUDENTI SI COLLOCA SU FASCE MEDIO-BASE DI REDDITO</a:t>
          </a:r>
          <a:endParaRPr lang="en-GB" sz="1000" kern="1200" dirty="0"/>
        </a:p>
      </dsp:txBody>
      <dsp:txXfrm>
        <a:off x="3723593" y="1352855"/>
        <a:ext cx="928508" cy="928508"/>
      </dsp:txXfrm>
    </dsp:sp>
    <dsp:sp modelId="{89F77D05-1D18-4559-937A-149629DBFC78}">
      <dsp:nvSpPr>
        <dsp:cNvPr id="0" name=""/>
        <dsp:cNvSpPr/>
      </dsp:nvSpPr>
      <dsp:spPr>
        <a:xfrm rot="6480000">
          <a:off x="3710750" y="2524814"/>
          <a:ext cx="350302" cy="4431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3779533" y="2563475"/>
        <a:ext cx="245211" cy="265904"/>
      </dsp:txXfrm>
    </dsp:sp>
    <dsp:sp modelId="{2A49E32C-DB3F-4E50-BE55-57C1DC49C337}">
      <dsp:nvSpPr>
        <dsp:cNvPr id="0" name=""/>
        <dsp:cNvSpPr/>
      </dsp:nvSpPr>
      <dsp:spPr>
        <a:xfrm>
          <a:off x="2921274" y="3037996"/>
          <a:ext cx="1313110" cy="1313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IL CANALE BANCARIO E’ TROPPO ESIGENTE E COMPLESSO</a:t>
          </a:r>
          <a:endParaRPr lang="en-GB" sz="1000" kern="1200" dirty="0"/>
        </a:p>
      </dsp:txBody>
      <dsp:txXfrm>
        <a:off x="3113575" y="3230297"/>
        <a:ext cx="928508" cy="928508"/>
      </dsp:txXfrm>
    </dsp:sp>
    <dsp:sp modelId="{757C06C6-09E0-4CDF-94E9-293F3113AD58}">
      <dsp:nvSpPr>
        <dsp:cNvPr id="0" name=""/>
        <dsp:cNvSpPr/>
      </dsp:nvSpPr>
      <dsp:spPr>
        <a:xfrm rot="10800000">
          <a:off x="2425562" y="3472964"/>
          <a:ext cx="350302" cy="4431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2530653" y="3561599"/>
        <a:ext cx="245211" cy="265904"/>
      </dsp:txXfrm>
    </dsp:sp>
    <dsp:sp modelId="{799CF660-5920-41C1-A7A5-C70301C4B1E5}">
      <dsp:nvSpPr>
        <dsp:cNvPr id="0" name=""/>
        <dsp:cNvSpPr/>
      </dsp:nvSpPr>
      <dsp:spPr>
        <a:xfrm>
          <a:off x="947214" y="3037996"/>
          <a:ext cx="1313110" cy="1313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GLI STUDENTI NON ACCEDONO AI PRESTITI BANCARI</a:t>
          </a:r>
          <a:endParaRPr lang="en-GB" sz="1000" kern="1200" dirty="0"/>
        </a:p>
      </dsp:txBody>
      <dsp:txXfrm>
        <a:off x="1139515" y="3230297"/>
        <a:ext cx="928508" cy="928508"/>
      </dsp:txXfrm>
    </dsp:sp>
    <dsp:sp modelId="{D69C4841-70CF-4D31-A9DD-723E4406BA79}">
      <dsp:nvSpPr>
        <dsp:cNvPr id="0" name=""/>
        <dsp:cNvSpPr/>
      </dsp:nvSpPr>
      <dsp:spPr>
        <a:xfrm rot="15120000">
          <a:off x="1126673" y="2543672"/>
          <a:ext cx="350302" cy="4431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1195456" y="2682281"/>
        <a:ext cx="245211" cy="265904"/>
      </dsp:txXfrm>
    </dsp:sp>
    <dsp:sp modelId="{D29A784E-BCA8-4EEF-A657-3D42804E7133}">
      <dsp:nvSpPr>
        <dsp:cNvPr id="0" name=""/>
        <dsp:cNvSpPr/>
      </dsp:nvSpPr>
      <dsp:spPr>
        <a:xfrm>
          <a:off x="337197" y="1160554"/>
          <a:ext cx="1313110" cy="1313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PREFERISCONO NON CONTINUARE GLI STUDI E INIZIARE A LAVORARE</a:t>
          </a:r>
          <a:endParaRPr lang="en-GB" sz="1000" kern="1200" dirty="0"/>
        </a:p>
      </dsp:txBody>
      <dsp:txXfrm>
        <a:off x="529498" y="1352855"/>
        <a:ext cx="928508" cy="928508"/>
      </dsp:txXfrm>
    </dsp:sp>
    <dsp:sp modelId="{D6399DA3-A963-4A74-9704-D3C0339C38B1}">
      <dsp:nvSpPr>
        <dsp:cNvPr id="0" name=""/>
        <dsp:cNvSpPr/>
      </dsp:nvSpPr>
      <dsp:spPr>
        <a:xfrm rot="19440000">
          <a:off x="1609103" y="1021187"/>
          <a:ext cx="350302" cy="4431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1619138" y="1140707"/>
        <a:ext cx="245211" cy="2659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20FFB-C2D6-43E8-97DB-A6847F0E548C}">
      <dsp:nvSpPr>
        <dsp:cNvPr id="0" name=""/>
        <dsp:cNvSpPr/>
      </dsp:nvSpPr>
      <dsp:spPr>
        <a:xfrm rot="16200000">
          <a:off x="171732" y="2195103"/>
          <a:ext cx="3394043" cy="717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3321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PER TE PRESTITO CON LODE</a:t>
          </a:r>
          <a:endParaRPr lang="en-GB" sz="1600" kern="1200" dirty="0"/>
        </a:p>
      </dsp:txBody>
      <dsp:txXfrm>
        <a:off x="171732" y="2195103"/>
        <a:ext cx="3394043" cy="717970"/>
      </dsp:txXfrm>
    </dsp:sp>
    <dsp:sp modelId="{1B67AE90-12B9-419C-99E4-6C486A371F05}">
      <dsp:nvSpPr>
        <dsp:cNvPr id="0" name=""/>
        <dsp:cNvSpPr/>
      </dsp:nvSpPr>
      <dsp:spPr>
        <a:xfrm>
          <a:off x="1747585" y="899391"/>
          <a:ext cx="2656913" cy="3394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33210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TAEG FINANZIAMENTO</a:t>
          </a:r>
          <a:r>
            <a:rPr lang="it-IT" sz="2100" kern="1200" dirty="0"/>
            <a:t>: </a:t>
          </a:r>
          <a:r>
            <a:rPr lang="it-IT" sz="2100" b="1" u="sng" kern="1200" dirty="0"/>
            <a:t>2,60%</a:t>
          </a:r>
          <a:endParaRPr lang="en-GB" sz="2100" b="1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TAEG APERTURA C/C</a:t>
          </a:r>
          <a:r>
            <a:rPr lang="it-IT" sz="2100" kern="1200" dirty="0"/>
            <a:t>: </a:t>
          </a:r>
          <a:r>
            <a:rPr lang="it-IT" sz="2100" b="1" u="sng" kern="1200" dirty="0"/>
            <a:t>3,72%</a:t>
          </a:r>
          <a:endParaRPr lang="en-GB" sz="2100" b="1" u="sng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/>
            <a:t>ESTINZIONE ATICIPATA</a:t>
          </a:r>
          <a:r>
            <a:rPr lang="it-IT" sz="2100" kern="1200" dirty="0"/>
            <a:t>: </a:t>
          </a:r>
          <a:r>
            <a:rPr lang="it-IT" sz="2100" b="1" u="sng" kern="1200" dirty="0"/>
            <a:t>GRATIS</a:t>
          </a:r>
          <a:endParaRPr lang="en-GB" sz="2100" b="1" u="sng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/>
            <a:t>INTERESSE DI MORA</a:t>
          </a:r>
          <a:r>
            <a:rPr lang="it-IT" sz="2100" kern="1200" dirty="0"/>
            <a:t>: </a:t>
          </a:r>
          <a:r>
            <a:rPr lang="it-IT" sz="2100" b="1" u="sng" kern="1200" dirty="0"/>
            <a:t>TASSO + 2%</a:t>
          </a:r>
          <a:endParaRPr lang="en-GB" sz="2100" b="1" u="sng" kern="1200" dirty="0"/>
        </a:p>
      </dsp:txBody>
      <dsp:txXfrm>
        <a:off x="1747585" y="899391"/>
        <a:ext cx="2656913" cy="3394043"/>
      </dsp:txXfrm>
    </dsp:sp>
    <dsp:sp modelId="{7E98FD5E-49A5-4F1D-9D18-A15A93177958}">
      <dsp:nvSpPr>
        <dsp:cNvPr id="0" name=""/>
        <dsp:cNvSpPr/>
      </dsp:nvSpPr>
      <dsp:spPr>
        <a:xfrm>
          <a:off x="860400" y="0"/>
          <a:ext cx="1435941" cy="14359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01A1D-DE0D-4759-931F-F1931C011439}">
      <dsp:nvSpPr>
        <dsp:cNvPr id="0" name=""/>
        <dsp:cNvSpPr/>
      </dsp:nvSpPr>
      <dsp:spPr>
        <a:xfrm rot="16200000">
          <a:off x="4556068" y="2290544"/>
          <a:ext cx="3394043" cy="717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33210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LEARNING</a:t>
          </a:r>
          <a:endParaRPr lang="en-GB" sz="2800" kern="1200" dirty="0"/>
        </a:p>
      </dsp:txBody>
      <dsp:txXfrm>
        <a:off x="4556068" y="2290544"/>
        <a:ext cx="3394043" cy="717970"/>
      </dsp:txXfrm>
    </dsp:sp>
    <dsp:sp modelId="{DE29AD56-8EF5-4064-A67D-B288A68DFCC0}">
      <dsp:nvSpPr>
        <dsp:cNvPr id="0" name=""/>
        <dsp:cNvSpPr/>
      </dsp:nvSpPr>
      <dsp:spPr>
        <a:xfrm>
          <a:off x="5644161" y="957294"/>
          <a:ext cx="2674869" cy="3394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33210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TAEG FINANZIAMENTO</a:t>
          </a:r>
          <a:r>
            <a:rPr lang="it-IT" sz="1900" kern="1200" dirty="0"/>
            <a:t>: </a:t>
          </a:r>
          <a:r>
            <a:rPr lang="it-IT" sz="2200" b="1" u="sng" kern="1200" dirty="0"/>
            <a:t>2,5%</a:t>
          </a:r>
          <a:endParaRPr lang="en-GB" sz="2200" b="1" u="sng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 dirty="0"/>
            <a:t>TAEG APERTURA C/C: </a:t>
          </a:r>
          <a:r>
            <a:rPr lang="it-IT" sz="1900" b="1" u="sng" kern="1200" dirty="0"/>
            <a:t>GRATIS</a:t>
          </a:r>
          <a:endParaRPr lang="en-GB" sz="1900" b="1" u="sng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/>
            <a:t>ESTINZIONE ATICIPATA: </a:t>
          </a:r>
          <a:r>
            <a:rPr lang="it-IT" sz="1900" b="1" u="sng" kern="1200"/>
            <a:t>GRATIS</a:t>
          </a:r>
          <a:endParaRPr lang="en-GB" sz="1900" b="1" u="sng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 dirty="0"/>
            <a:t>INTERESSE DI MORA: </a:t>
          </a:r>
          <a:r>
            <a:rPr lang="it-IT" sz="1900" b="1" u="sng" kern="1200" dirty="0"/>
            <a:t>TASSO + 1%</a:t>
          </a:r>
          <a:endParaRPr lang="en-GB" sz="1900" b="1" u="sng" kern="1200" dirty="0"/>
        </a:p>
      </dsp:txBody>
      <dsp:txXfrm>
        <a:off x="5644161" y="957294"/>
        <a:ext cx="2674869" cy="3394043"/>
      </dsp:txXfrm>
    </dsp:sp>
    <dsp:sp modelId="{9782E4E9-E05D-42D4-BB59-0C353EE697CB}">
      <dsp:nvSpPr>
        <dsp:cNvPr id="0" name=""/>
        <dsp:cNvSpPr/>
      </dsp:nvSpPr>
      <dsp:spPr>
        <a:xfrm>
          <a:off x="4688144" y="4"/>
          <a:ext cx="1435941" cy="143594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22B76-7235-45A3-B221-2DB0C94D4AC4}">
      <dsp:nvSpPr>
        <dsp:cNvPr id="0" name=""/>
        <dsp:cNvSpPr/>
      </dsp:nvSpPr>
      <dsp:spPr>
        <a:xfrm>
          <a:off x="0" y="11542"/>
          <a:ext cx="10515600" cy="331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16862-ECE2-4A86-972D-547C66BAD99F}">
      <dsp:nvSpPr>
        <dsp:cNvPr id="0" name=""/>
        <dsp:cNvSpPr/>
      </dsp:nvSpPr>
      <dsp:spPr>
        <a:xfrm>
          <a:off x="4480473" y="739570"/>
          <a:ext cx="2600638" cy="1544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       PROJECT EXECUTION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DETAIL ENGENIR, RECRUTING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>
        <a:off x="4480473" y="739570"/>
        <a:ext cx="2600638" cy="1544733"/>
      </dsp:txXfrm>
    </dsp:sp>
    <dsp:sp modelId="{967643CC-7B3C-43DE-B9E7-7C16E899B9B1}">
      <dsp:nvSpPr>
        <dsp:cNvPr id="0" name=""/>
        <dsp:cNvSpPr/>
      </dsp:nvSpPr>
      <dsp:spPr>
        <a:xfrm>
          <a:off x="2243853" y="240766"/>
          <a:ext cx="2598092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PROJECT DEVELOPMENT</a:t>
          </a:r>
          <a:endParaRPr lang="en-GB" sz="1600" kern="1200" dirty="0"/>
        </a:p>
      </dsp:txBody>
      <dsp:txXfrm>
        <a:off x="2243853" y="240766"/>
        <a:ext cx="2598092" cy="1656000"/>
      </dsp:txXfrm>
    </dsp:sp>
    <dsp:sp modelId="{881F7A67-DB2E-46B3-87B9-3C80795D0CA7}">
      <dsp:nvSpPr>
        <dsp:cNvPr id="0" name=""/>
        <dsp:cNvSpPr/>
      </dsp:nvSpPr>
      <dsp:spPr>
        <a:xfrm>
          <a:off x="0" y="740439"/>
          <a:ext cx="2578944" cy="62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BUSINESS PLANNING</a:t>
          </a:r>
          <a:endParaRPr lang="en-GB" sz="1600" kern="1200" dirty="0"/>
        </a:p>
      </dsp:txBody>
      <dsp:txXfrm>
        <a:off x="0" y="740439"/>
        <a:ext cx="2578944" cy="6299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DDECF-FBB9-4FE2-B993-68E66B2B49DA}">
      <dsp:nvSpPr>
        <dsp:cNvPr id="0" name=""/>
        <dsp:cNvSpPr/>
      </dsp:nvSpPr>
      <dsp:spPr>
        <a:xfrm>
          <a:off x="0" y="17978"/>
          <a:ext cx="8703358" cy="11666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0EE01-0956-46A8-8E28-79A94A0F344D}">
      <dsp:nvSpPr>
        <dsp:cNvPr id="0" name=""/>
        <dsp:cNvSpPr/>
      </dsp:nvSpPr>
      <dsp:spPr>
        <a:xfrm>
          <a:off x="691685" y="1392180"/>
          <a:ext cx="614836" cy="88189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4C973-5E74-4AE3-AF1F-B559CFC2A2BF}">
      <dsp:nvSpPr>
        <dsp:cNvPr id="0" name=""/>
        <dsp:cNvSpPr/>
      </dsp:nvSpPr>
      <dsp:spPr>
        <a:xfrm rot="10800000">
          <a:off x="192865" y="1202580"/>
          <a:ext cx="1245107" cy="146982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IQ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220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 rot="10800000">
        <a:off x="231156" y="1202580"/>
        <a:ext cx="1168525" cy="1431530"/>
      </dsp:txXfrm>
    </dsp:sp>
    <dsp:sp modelId="{EF411523-598E-48AE-B4F8-3F3FBA49DC6F}">
      <dsp:nvSpPr>
        <dsp:cNvPr id="0" name=""/>
        <dsp:cNvSpPr/>
      </dsp:nvSpPr>
      <dsp:spPr>
        <a:xfrm>
          <a:off x="3527365" y="1409359"/>
          <a:ext cx="1329772" cy="88189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FCFAD-D312-4E7F-8CB8-93CE6CC0C21A}">
      <dsp:nvSpPr>
        <dsp:cNvPr id="0" name=""/>
        <dsp:cNvSpPr/>
      </dsp:nvSpPr>
      <dsp:spPr>
        <a:xfrm rot="10800000">
          <a:off x="1703551" y="1202580"/>
          <a:ext cx="4394993" cy="146982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TEAM ESPERTO DEL DIGITALE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PROTOTIPIZZAZIONE E SPESE MARKETING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RICAVI NULLI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PRODOTTO STABILE E BEN SVILUPPATO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CRESCITA STABILE E COSTANTE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BEP E FLUSSI POSITIVI A FINE ANNO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 rot="10800000">
        <a:off x="1748753" y="1202580"/>
        <a:ext cx="4304589" cy="1424619"/>
      </dsp:txXfrm>
    </dsp:sp>
    <dsp:sp modelId="{E1F0EF3C-9F19-4CEC-B7D7-9DA4A8F13224}">
      <dsp:nvSpPr>
        <dsp:cNvPr id="0" name=""/>
        <dsp:cNvSpPr/>
      </dsp:nvSpPr>
      <dsp:spPr>
        <a:xfrm>
          <a:off x="6943536" y="1422888"/>
          <a:ext cx="1140527" cy="88189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92603-8C38-445E-9A69-435C6D5078C4}">
      <dsp:nvSpPr>
        <dsp:cNvPr id="0" name=""/>
        <dsp:cNvSpPr/>
      </dsp:nvSpPr>
      <dsp:spPr>
        <a:xfrm rot="10800000">
          <a:off x="6581522" y="1165717"/>
          <a:ext cx="1859535" cy="146982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-200K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80K</a:t>
          </a:r>
          <a:endParaRPr lang="en-GB" sz="2100" kern="1200" dirty="0"/>
        </a:p>
      </dsp:txBody>
      <dsp:txXfrm rot="10800000">
        <a:off x="6626724" y="1165717"/>
        <a:ext cx="1769131" cy="1424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BAF76-174E-497E-B5CE-B64E7298EAC8}">
      <dsp:nvSpPr>
        <dsp:cNvPr id="0" name=""/>
        <dsp:cNvSpPr/>
      </dsp:nvSpPr>
      <dsp:spPr>
        <a:xfrm rot="10800000">
          <a:off x="2117723" y="60896"/>
          <a:ext cx="6992874" cy="130554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5708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kern="1200" dirty="0">
              <a:solidFill>
                <a:schemeClr val="bg1"/>
              </a:solidFill>
              <a:latin typeface="+mn-lt"/>
            </a:rPr>
            <a:t>INTESA SAN PAOLO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0" kern="1200" dirty="0">
              <a:solidFill>
                <a:schemeClr val="bg1"/>
              </a:solidFill>
              <a:latin typeface="+mn-lt"/>
            </a:rPr>
            <a:t>‘PER TE PRESTITO CON LODE’</a:t>
          </a:r>
          <a:endParaRPr lang="en-GB" sz="3200" b="0" kern="1200" dirty="0">
            <a:solidFill>
              <a:schemeClr val="bg1"/>
            </a:solidFill>
            <a:latin typeface="+mn-lt"/>
          </a:endParaRPr>
        </a:p>
      </dsp:txBody>
      <dsp:txXfrm rot="10800000">
        <a:off x="2444108" y="60896"/>
        <a:ext cx="6666489" cy="1305541"/>
      </dsp:txXfrm>
    </dsp:sp>
    <dsp:sp modelId="{449CE0FC-1B17-45DE-BD51-FCF9202402B1}">
      <dsp:nvSpPr>
        <dsp:cNvPr id="0" name=""/>
        <dsp:cNvSpPr/>
      </dsp:nvSpPr>
      <dsp:spPr>
        <a:xfrm>
          <a:off x="1405002" y="2205"/>
          <a:ext cx="1425442" cy="142292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4CB78B5-4EFA-4D65-BFCB-0728C86CA5F7}">
      <dsp:nvSpPr>
        <dsp:cNvPr id="0" name=""/>
        <dsp:cNvSpPr/>
      </dsp:nvSpPr>
      <dsp:spPr>
        <a:xfrm rot="10800000">
          <a:off x="2103623" y="1852533"/>
          <a:ext cx="6992874" cy="130554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5708" tIns="118110" rIns="220472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>
              <a:solidFill>
                <a:schemeClr val="bg1"/>
              </a:solidFill>
            </a:rPr>
            <a:t>UNICREDIT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>
              <a:solidFill>
                <a:schemeClr val="bg1"/>
              </a:solidFill>
            </a:rPr>
            <a:t>‘AD HONOREM’</a:t>
          </a:r>
          <a:endParaRPr lang="en-GB" sz="3100" kern="1200" dirty="0"/>
        </a:p>
      </dsp:txBody>
      <dsp:txXfrm rot="10800000">
        <a:off x="2430008" y="1852533"/>
        <a:ext cx="6666489" cy="1305541"/>
      </dsp:txXfrm>
    </dsp:sp>
    <dsp:sp modelId="{C5F13ACB-55C8-40F5-83A8-5D50EE1EC7F5}">
      <dsp:nvSpPr>
        <dsp:cNvPr id="0" name=""/>
        <dsp:cNvSpPr/>
      </dsp:nvSpPr>
      <dsp:spPr>
        <a:xfrm>
          <a:off x="1419102" y="1814842"/>
          <a:ext cx="1369043" cy="138092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7768CF-50E9-46C6-A732-9AEADFDFE297}">
      <dsp:nvSpPr>
        <dsp:cNvPr id="0" name=""/>
        <dsp:cNvSpPr/>
      </dsp:nvSpPr>
      <dsp:spPr>
        <a:xfrm rot="10800000">
          <a:off x="2087748" y="3585479"/>
          <a:ext cx="6992874" cy="130554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5708" tIns="118110" rIns="220472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>
              <a:solidFill>
                <a:schemeClr val="bg1"/>
              </a:solidFill>
            </a:rPr>
            <a:t>BNL BNP PARIBAS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>
              <a:solidFill>
                <a:schemeClr val="bg1"/>
              </a:solidFill>
            </a:rPr>
            <a:t>‘PRESTITO SCONTO E LODE’</a:t>
          </a:r>
          <a:endParaRPr lang="en-GB" sz="3100" kern="1200" dirty="0">
            <a:solidFill>
              <a:schemeClr val="bg1"/>
            </a:solidFill>
          </a:endParaRPr>
        </a:p>
      </dsp:txBody>
      <dsp:txXfrm rot="10800000">
        <a:off x="2414133" y="3585479"/>
        <a:ext cx="6666489" cy="1305541"/>
      </dsp:txXfrm>
    </dsp:sp>
    <dsp:sp modelId="{AA449514-B460-4330-9520-C9FD756A37F1}">
      <dsp:nvSpPr>
        <dsp:cNvPr id="0" name=""/>
        <dsp:cNvSpPr/>
      </dsp:nvSpPr>
      <dsp:spPr>
        <a:xfrm>
          <a:off x="1434977" y="3560021"/>
          <a:ext cx="1305541" cy="130554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AD3AE-0D64-4375-A868-40085384FD8A}">
      <dsp:nvSpPr>
        <dsp:cNvPr id="0" name=""/>
        <dsp:cNvSpPr/>
      </dsp:nvSpPr>
      <dsp:spPr>
        <a:xfrm>
          <a:off x="0" y="188621"/>
          <a:ext cx="21890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B84AE0-DAE1-44E9-BCE9-90CC4461A0C7}">
      <dsp:nvSpPr>
        <dsp:cNvPr id="0" name=""/>
        <dsp:cNvSpPr/>
      </dsp:nvSpPr>
      <dsp:spPr>
        <a:xfrm>
          <a:off x="109453" y="29977"/>
          <a:ext cx="1532347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919" tIns="0" rIns="5791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MERITO</a:t>
          </a:r>
        </a:p>
      </dsp:txBody>
      <dsp:txXfrm>
        <a:off x="123863" y="44387"/>
        <a:ext cx="1503527" cy="266380"/>
      </dsp:txXfrm>
    </dsp:sp>
    <dsp:sp modelId="{2E1FE077-9E6F-41E5-8E88-97A3CFA3FC67}">
      <dsp:nvSpPr>
        <dsp:cNvPr id="0" name=""/>
        <dsp:cNvSpPr/>
      </dsp:nvSpPr>
      <dsp:spPr>
        <a:xfrm>
          <a:off x="0" y="631178"/>
          <a:ext cx="21890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F339B-7981-456C-AECA-FD6F5FAEB9E6}">
      <dsp:nvSpPr>
        <dsp:cNvPr id="0" name=""/>
        <dsp:cNvSpPr/>
      </dsp:nvSpPr>
      <dsp:spPr>
        <a:xfrm>
          <a:off x="109453" y="483578"/>
          <a:ext cx="1532347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919" tIns="0" rIns="5791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PERCORSO</a:t>
          </a:r>
        </a:p>
      </dsp:txBody>
      <dsp:txXfrm>
        <a:off x="123863" y="497988"/>
        <a:ext cx="1503527" cy="266380"/>
      </dsp:txXfrm>
    </dsp:sp>
    <dsp:sp modelId="{110F26DB-ED4D-409B-AD54-1B0010166C08}">
      <dsp:nvSpPr>
        <dsp:cNvPr id="0" name=""/>
        <dsp:cNvSpPr/>
      </dsp:nvSpPr>
      <dsp:spPr>
        <a:xfrm>
          <a:off x="0" y="1084778"/>
          <a:ext cx="21890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F5E98-49EB-4382-BA92-F910F40CB330}">
      <dsp:nvSpPr>
        <dsp:cNvPr id="0" name=""/>
        <dsp:cNvSpPr/>
      </dsp:nvSpPr>
      <dsp:spPr>
        <a:xfrm>
          <a:off x="109453" y="937178"/>
          <a:ext cx="1532347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919" tIns="0" rIns="5791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CERTIFICAZIONI</a:t>
          </a:r>
        </a:p>
      </dsp:txBody>
      <dsp:txXfrm>
        <a:off x="123863" y="951588"/>
        <a:ext cx="1503527" cy="266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F04CD-354A-40DD-81CD-3C03A04AD8FE}">
      <dsp:nvSpPr>
        <dsp:cNvPr id="0" name=""/>
        <dsp:cNvSpPr/>
      </dsp:nvSpPr>
      <dsp:spPr>
        <a:xfrm>
          <a:off x="161687" y="0"/>
          <a:ext cx="3377967" cy="1148685"/>
        </a:xfrm>
        <a:prstGeom prst="rightArrow">
          <a:avLst/>
        </a:prstGeom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C72C9-B2FB-4842-B161-C05D543AE5D1}">
      <dsp:nvSpPr>
        <dsp:cNvPr id="0" name=""/>
        <dsp:cNvSpPr/>
      </dsp:nvSpPr>
      <dsp:spPr>
        <a:xfrm>
          <a:off x="1127" y="344605"/>
          <a:ext cx="1135501" cy="459474"/>
        </a:xfrm>
        <a:prstGeom prst="roundRect">
          <a:avLst/>
        </a:prstGeom>
        <a:solidFill>
          <a:prstClr val="white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COEFF.%</a:t>
          </a:r>
        </a:p>
      </dsp:txBody>
      <dsp:txXfrm>
        <a:off x="23557" y="367035"/>
        <a:ext cx="1090641" cy="414614"/>
      </dsp:txXfrm>
    </dsp:sp>
    <dsp:sp modelId="{F387F98F-2351-4D9F-A8FE-85333E04E9F8}">
      <dsp:nvSpPr>
        <dsp:cNvPr id="0" name=""/>
        <dsp:cNvSpPr/>
      </dsp:nvSpPr>
      <dsp:spPr>
        <a:xfrm>
          <a:off x="1313017" y="323168"/>
          <a:ext cx="1196489" cy="502347"/>
        </a:xfrm>
        <a:prstGeom prst="roundRect">
          <a:avLst/>
        </a:prstGeom>
        <a:solidFill>
          <a:prstClr val="white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PUNTEGGIO</a:t>
          </a:r>
        </a:p>
      </dsp:txBody>
      <dsp:txXfrm>
        <a:off x="1337540" y="347691"/>
        <a:ext cx="1147443" cy="453301"/>
      </dsp:txXfrm>
    </dsp:sp>
    <dsp:sp modelId="{F1381048-99E3-41CB-9CA0-70744B310695}">
      <dsp:nvSpPr>
        <dsp:cNvPr id="0" name=""/>
        <dsp:cNvSpPr/>
      </dsp:nvSpPr>
      <dsp:spPr>
        <a:xfrm>
          <a:off x="2685894" y="344605"/>
          <a:ext cx="1287056" cy="459474"/>
        </a:xfrm>
        <a:prstGeom prst="roundRect">
          <a:avLst/>
        </a:prstGeom>
        <a:solidFill>
          <a:prstClr val="white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4472C4"/>
              </a:solidFill>
              <a:latin typeface="Calibri" panose="020F0502020204030204"/>
              <a:ea typeface="+mn-ea"/>
              <a:cs typeface="+mn-cs"/>
            </a:rPr>
            <a:t>GRADUATORIA</a:t>
          </a:r>
        </a:p>
      </dsp:txBody>
      <dsp:txXfrm>
        <a:off x="2708324" y="367035"/>
        <a:ext cx="1242196" cy="4146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3C594-DA26-44B6-ACC2-1987FB18C5DB}">
      <dsp:nvSpPr>
        <dsp:cNvPr id="0" name=""/>
        <dsp:cNvSpPr/>
      </dsp:nvSpPr>
      <dsp:spPr>
        <a:xfrm>
          <a:off x="840850" y="0"/>
          <a:ext cx="9529639" cy="443720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EAC25-0041-4F2A-8BA4-B3BCD9ED89B2}">
      <dsp:nvSpPr>
        <dsp:cNvPr id="0" name=""/>
        <dsp:cNvSpPr/>
      </dsp:nvSpPr>
      <dsp:spPr>
        <a:xfrm>
          <a:off x="19603" y="1245708"/>
          <a:ext cx="3613029" cy="1945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DETERMINAZIONE VARIABILI</a:t>
          </a:r>
          <a:r>
            <a:rPr lang="it-IT" sz="1400" kern="1200" dirty="0"/>
            <a:t>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-</a:t>
          </a:r>
          <a:r>
            <a:rPr lang="it-IT" sz="1400" b="1" kern="1200" dirty="0"/>
            <a:t>MERITO:</a:t>
          </a:r>
          <a:r>
            <a:rPr lang="it-IT" sz="1400" kern="1200" dirty="0"/>
            <a:t> voto laurea, media ponderata, CFU e durata della laurea.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-</a:t>
          </a:r>
          <a:r>
            <a:rPr lang="it-IT" sz="1400" b="1" kern="1200" dirty="0"/>
            <a:t>PERCORSO: </a:t>
          </a:r>
          <a:r>
            <a:rPr lang="it-IT" sz="1400" kern="1200" dirty="0"/>
            <a:t>tipologia corso LM o master per cui si richiede il finanziamento.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-</a:t>
          </a:r>
          <a:r>
            <a:rPr lang="it-IT" sz="1400" b="1" kern="1200" dirty="0"/>
            <a:t>CERTIFICAZIONI: </a:t>
          </a:r>
          <a:r>
            <a:rPr lang="it-IT" sz="1400" kern="1200" dirty="0"/>
            <a:t>certificazioni linguistiche internazionali, altre certificazioni (informatiche, GMAT)</a:t>
          </a:r>
          <a:r>
            <a:rPr lang="it-IT" sz="1300" kern="1200" dirty="0"/>
            <a:t>.</a:t>
          </a:r>
        </a:p>
      </dsp:txBody>
      <dsp:txXfrm>
        <a:off x="114588" y="1340693"/>
        <a:ext cx="3423059" cy="1755813"/>
      </dsp:txXfrm>
    </dsp:sp>
    <dsp:sp modelId="{D185A182-9783-4F67-9619-E4F2F13DA5BA}">
      <dsp:nvSpPr>
        <dsp:cNvPr id="0" name=""/>
        <dsp:cNvSpPr/>
      </dsp:nvSpPr>
      <dsp:spPr>
        <a:xfrm>
          <a:off x="3799155" y="1331160"/>
          <a:ext cx="3613029" cy="1774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TRASFORMAZIONE VARIABILI: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Per ogni singola variabile viene fatta una valutazione da 0 a 1, al fine di individuare dei coefficienti con i quali determinare un punteggio finale con il quale il candidato si andrà a classificare. </a:t>
          </a:r>
        </a:p>
      </dsp:txBody>
      <dsp:txXfrm>
        <a:off x="3885798" y="1417803"/>
        <a:ext cx="3439743" cy="1601594"/>
      </dsp:txXfrm>
    </dsp:sp>
    <dsp:sp modelId="{2C6CE035-9CFE-451C-AB32-1AB712594207}">
      <dsp:nvSpPr>
        <dsp:cNvPr id="0" name=""/>
        <dsp:cNvSpPr/>
      </dsp:nvSpPr>
      <dsp:spPr>
        <a:xfrm>
          <a:off x="7592836" y="1331160"/>
          <a:ext cx="3613029" cy="1774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CLASSIFICAZIONE: avviene in ordine decrescente di punteggio e crescente di rischio attribuendo tassi d’interesse via via crescenti.</a:t>
          </a:r>
        </a:p>
      </dsp:txBody>
      <dsp:txXfrm>
        <a:off x="7679479" y="1417803"/>
        <a:ext cx="3439743" cy="16015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A7F16-1F56-4484-86C3-0F05BE06414E}">
      <dsp:nvSpPr>
        <dsp:cNvPr id="0" name=""/>
        <dsp:cNvSpPr/>
      </dsp:nvSpPr>
      <dsp:spPr>
        <a:xfrm>
          <a:off x="1618" y="1136856"/>
          <a:ext cx="1972471" cy="7889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MERITO:MEDIA 28,2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COEFF: 0,95</a:t>
          </a:r>
          <a:endParaRPr lang="en-GB" sz="1200" kern="1200" dirty="0"/>
        </a:p>
      </dsp:txBody>
      <dsp:txXfrm>
        <a:off x="396112" y="1136856"/>
        <a:ext cx="1183483" cy="788988"/>
      </dsp:txXfrm>
    </dsp:sp>
    <dsp:sp modelId="{FF5313EC-B340-40C5-8B38-FA57B485AF42}">
      <dsp:nvSpPr>
        <dsp:cNvPr id="0" name=""/>
        <dsp:cNvSpPr/>
      </dsp:nvSpPr>
      <dsp:spPr>
        <a:xfrm>
          <a:off x="1776842" y="1136856"/>
          <a:ext cx="1972471" cy="7889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50" kern="1200" dirty="0"/>
            <a:t>PERCORSO DI STUDI: INGEGNERIA INFORMATICA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50" kern="1200" dirty="0"/>
            <a:t>COEFF: 0,98</a:t>
          </a:r>
          <a:endParaRPr lang="en-GB" sz="1050" kern="1200" dirty="0"/>
        </a:p>
      </dsp:txBody>
      <dsp:txXfrm>
        <a:off x="2171336" y="1136856"/>
        <a:ext cx="1183483" cy="788988"/>
      </dsp:txXfrm>
    </dsp:sp>
    <dsp:sp modelId="{C866BD74-656D-4D7E-A30C-FF24BC8D986C}">
      <dsp:nvSpPr>
        <dsp:cNvPr id="0" name=""/>
        <dsp:cNvSpPr/>
      </dsp:nvSpPr>
      <dsp:spPr>
        <a:xfrm>
          <a:off x="3552066" y="1136856"/>
          <a:ext cx="1972471" cy="7889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CERTIFICAZIONI: IELTS C1 GMAT 600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COEFF: 0,97</a:t>
          </a:r>
          <a:endParaRPr lang="en-GB" sz="1200" kern="1200" dirty="0"/>
        </a:p>
      </dsp:txBody>
      <dsp:txXfrm>
        <a:off x="3946560" y="1136856"/>
        <a:ext cx="1183483" cy="7889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D3755-4F66-4CE8-A08E-D413640BA624}">
      <dsp:nvSpPr>
        <dsp:cNvPr id="0" name=""/>
        <dsp:cNvSpPr/>
      </dsp:nvSpPr>
      <dsp:spPr>
        <a:xfrm>
          <a:off x="101297" y="10439"/>
          <a:ext cx="843535" cy="8435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solidFill>
                <a:schemeClr val="bg1"/>
              </a:solidFill>
            </a:rPr>
            <a:t>FEE INVESTITORE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224830" y="133972"/>
        <a:ext cx="596469" cy="596469"/>
      </dsp:txXfrm>
    </dsp:sp>
    <dsp:sp modelId="{CAA44B31-92DB-4D5F-BB1B-D991B8D0A4A3}">
      <dsp:nvSpPr>
        <dsp:cNvPr id="0" name=""/>
        <dsp:cNvSpPr/>
      </dsp:nvSpPr>
      <dsp:spPr>
        <a:xfrm>
          <a:off x="285483" y="913619"/>
          <a:ext cx="489250" cy="48925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350333" y="1100708"/>
        <a:ext cx="359550" cy="115072"/>
      </dsp:txXfrm>
    </dsp:sp>
    <dsp:sp modelId="{C6788B8D-4342-4785-BC02-D639C74ABFBA}">
      <dsp:nvSpPr>
        <dsp:cNvPr id="0" name=""/>
        <dsp:cNvSpPr/>
      </dsp:nvSpPr>
      <dsp:spPr>
        <a:xfrm>
          <a:off x="108341" y="1471365"/>
          <a:ext cx="843535" cy="8435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bg1"/>
              </a:solidFill>
            </a:rPr>
            <a:t>FEE  STUDENTE </a:t>
          </a:r>
        </a:p>
      </dsp:txBody>
      <dsp:txXfrm>
        <a:off x="231874" y="1594898"/>
        <a:ext cx="596469" cy="596469"/>
      </dsp:txXfrm>
    </dsp:sp>
    <dsp:sp modelId="{FAC2BD97-D94A-4C17-8CBD-25103BECE70D}">
      <dsp:nvSpPr>
        <dsp:cNvPr id="0" name=""/>
        <dsp:cNvSpPr/>
      </dsp:nvSpPr>
      <dsp:spPr>
        <a:xfrm rot="21591395">
          <a:off x="1076645" y="1004064"/>
          <a:ext cx="264512" cy="3137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/>
        </a:p>
      </dsp:txBody>
      <dsp:txXfrm>
        <a:off x="1076645" y="1066922"/>
        <a:ext cx="185158" cy="188277"/>
      </dsp:txXfrm>
    </dsp:sp>
    <dsp:sp modelId="{842CF00A-1ABA-419F-A945-537FB3DB7439}">
      <dsp:nvSpPr>
        <dsp:cNvPr id="0" name=""/>
        <dsp:cNvSpPr/>
      </dsp:nvSpPr>
      <dsp:spPr>
        <a:xfrm>
          <a:off x="1450952" y="314709"/>
          <a:ext cx="1687071" cy="1687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400" kern="1200" dirty="0">
            <a:solidFill>
              <a:schemeClr val="bg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bg1"/>
              </a:solidFill>
            </a:rPr>
            <a:t>IMPORTO TOTALE TRATTENUTO DALLA PIATTAFORMA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kern="1200" dirty="0">
            <a:solidFill>
              <a:schemeClr val="bg1"/>
            </a:solidFill>
          </a:endParaRPr>
        </a:p>
      </dsp:txBody>
      <dsp:txXfrm>
        <a:off x="1698018" y="561775"/>
        <a:ext cx="1192939" cy="11929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649EA-5B04-4EBC-98DF-2564C0B03626}">
      <dsp:nvSpPr>
        <dsp:cNvPr id="0" name=""/>
        <dsp:cNvSpPr/>
      </dsp:nvSpPr>
      <dsp:spPr>
        <a:xfrm>
          <a:off x="1497455" y="0"/>
          <a:ext cx="1871645" cy="187193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E5AF7-59CE-4A39-91DE-8D2F63FF3658}">
      <dsp:nvSpPr>
        <dsp:cNvPr id="0" name=""/>
        <dsp:cNvSpPr/>
      </dsp:nvSpPr>
      <dsp:spPr>
        <a:xfrm>
          <a:off x="1920292" y="240357"/>
          <a:ext cx="1040037" cy="1079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IMPORTO EROGARO * TASSO</a:t>
          </a:r>
          <a:endParaRPr lang="en-GB" sz="1400" kern="1200" dirty="0"/>
        </a:p>
      </dsp:txBody>
      <dsp:txXfrm>
        <a:off x="1920292" y="240357"/>
        <a:ext cx="1040037" cy="1079596"/>
      </dsp:txXfrm>
    </dsp:sp>
    <dsp:sp modelId="{D1BA0A9F-08BD-486E-8468-6BC14C06D22D}">
      <dsp:nvSpPr>
        <dsp:cNvPr id="0" name=""/>
        <dsp:cNvSpPr/>
      </dsp:nvSpPr>
      <dsp:spPr>
        <a:xfrm>
          <a:off x="977612" y="1075562"/>
          <a:ext cx="1871645" cy="187193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04D84-13FD-4938-811E-E814ED7E939A}">
      <dsp:nvSpPr>
        <dsp:cNvPr id="0" name=""/>
        <dsp:cNvSpPr/>
      </dsp:nvSpPr>
      <dsp:spPr>
        <a:xfrm>
          <a:off x="1393416" y="1757607"/>
          <a:ext cx="1040037" cy="519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INTERESSE *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TRATTENUTA</a:t>
          </a:r>
        </a:p>
      </dsp:txBody>
      <dsp:txXfrm>
        <a:off x="1393416" y="1757607"/>
        <a:ext cx="1040037" cy="519894"/>
      </dsp:txXfrm>
    </dsp:sp>
    <dsp:sp modelId="{A1EFF596-5099-4FD0-B207-FE32CA97FB95}">
      <dsp:nvSpPr>
        <dsp:cNvPr id="0" name=""/>
        <dsp:cNvSpPr/>
      </dsp:nvSpPr>
      <dsp:spPr>
        <a:xfrm>
          <a:off x="1630667" y="2279835"/>
          <a:ext cx="1608033" cy="160867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023F7-BA1E-4146-A902-71BD9DC308F6}">
      <dsp:nvSpPr>
        <dsp:cNvPr id="0" name=""/>
        <dsp:cNvSpPr/>
      </dsp:nvSpPr>
      <dsp:spPr>
        <a:xfrm>
          <a:off x="1913610" y="2714535"/>
          <a:ext cx="1040037" cy="772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RESIDUO TRATTENUTO DALLA PIATTAFORMA</a:t>
          </a:r>
          <a:endParaRPr lang="it-IT" sz="16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 dirty="0"/>
        </a:p>
      </dsp:txBody>
      <dsp:txXfrm>
        <a:off x="1913610" y="2714535"/>
        <a:ext cx="1040037" cy="7727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B181E-B46C-40A6-B04B-07E8ECF51426}">
      <dsp:nvSpPr>
        <dsp:cNvPr id="0" name=""/>
        <dsp:cNvSpPr/>
      </dsp:nvSpPr>
      <dsp:spPr>
        <a:xfrm>
          <a:off x="0" y="21474"/>
          <a:ext cx="6775175" cy="8648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PROFILI INVESTITORI</a:t>
          </a:r>
          <a:endParaRPr lang="en-GB" sz="4000" kern="1200" dirty="0"/>
        </a:p>
      </dsp:txBody>
      <dsp:txXfrm>
        <a:off x="0" y="21474"/>
        <a:ext cx="6775175" cy="864856"/>
      </dsp:txXfrm>
    </dsp:sp>
    <dsp:sp modelId="{F191357F-605B-494D-A25B-91466CBE6856}">
      <dsp:nvSpPr>
        <dsp:cNvPr id="0" name=""/>
        <dsp:cNvSpPr/>
      </dsp:nvSpPr>
      <dsp:spPr>
        <a:xfrm>
          <a:off x="3308" y="864856"/>
          <a:ext cx="2256186" cy="1816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INVESTITORI INDIVIDUALI: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it-IT" sz="1900" kern="1200" dirty="0"/>
            <a:t>BUSINESS ANGEL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it-IT" sz="1900" kern="1200" dirty="0"/>
            <a:t>FILANTROPI</a:t>
          </a:r>
          <a:endParaRPr lang="en-GB" sz="1900" kern="1200" dirty="0"/>
        </a:p>
      </dsp:txBody>
      <dsp:txXfrm>
        <a:off x="3308" y="864856"/>
        <a:ext cx="2256186" cy="1816198"/>
      </dsp:txXfrm>
    </dsp:sp>
    <dsp:sp modelId="{5D7D5367-D767-40C4-8FF7-8D690D96D790}">
      <dsp:nvSpPr>
        <dsp:cNvPr id="0" name=""/>
        <dsp:cNvSpPr/>
      </dsp:nvSpPr>
      <dsp:spPr>
        <a:xfrm>
          <a:off x="2259494" y="864856"/>
          <a:ext cx="2256186" cy="1816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SOCIETA’ DI RISPARMIO: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it-IT" sz="1900" kern="1200" dirty="0"/>
            <a:t>FONDI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it-IT" sz="1900" kern="1200" dirty="0"/>
            <a:t>SGR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it-IT" sz="1900" kern="1200" dirty="0"/>
            <a:t>SICAV</a:t>
          </a:r>
          <a:endParaRPr lang="en-GB" sz="1900" kern="1200" dirty="0"/>
        </a:p>
      </dsp:txBody>
      <dsp:txXfrm>
        <a:off x="2259494" y="864856"/>
        <a:ext cx="2256186" cy="1816198"/>
      </dsp:txXfrm>
    </dsp:sp>
    <dsp:sp modelId="{A36E1B88-FC62-4661-A5AE-DCCF21041667}">
      <dsp:nvSpPr>
        <dsp:cNvPr id="0" name=""/>
        <dsp:cNvSpPr/>
      </dsp:nvSpPr>
      <dsp:spPr>
        <a:xfrm>
          <a:off x="4515680" y="864856"/>
          <a:ext cx="2256186" cy="1816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SOCIETA’ D’INVESTIMENTO: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SIM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ALTRE BANCHE</a:t>
          </a:r>
          <a:endParaRPr lang="en-GB" sz="1900" kern="1200" dirty="0"/>
        </a:p>
      </dsp:txBody>
      <dsp:txXfrm>
        <a:off x="4515680" y="864856"/>
        <a:ext cx="2256186" cy="1816198"/>
      </dsp:txXfrm>
    </dsp:sp>
    <dsp:sp modelId="{B49642FD-D5BC-4B01-A787-514627CAE874}">
      <dsp:nvSpPr>
        <dsp:cNvPr id="0" name=""/>
        <dsp:cNvSpPr/>
      </dsp:nvSpPr>
      <dsp:spPr>
        <a:xfrm>
          <a:off x="0" y="2681055"/>
          <a:ext cx="6775175" cy="20179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0.41176</cdr:x>
      <cdr:y>0.38182</cdr:y>
    </cdr:from>
    <cdr:to>
      <cdr:x>0.58824</cdr:x>
      <cdr:y>0.61818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EA126155-8BE1-45C4-9969-4975AA847952}"/>
            </a:ext>
          </a:extLst>
        </cdr:cNvPr>
        <cdr:cNvSpPr txBox="1"/>
      </cdr:nvSpPr>
      <cdr:spPr>
        <a:xfrm xmlns:a="http://schemas.openxmlformats.org/drawingml/2006/main">
          <a:off x="2133600" y="14770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0.41176</cdr:x>
      <cdr:y>0.38182</cdr:y>
    </cdr:from>
    <cdr:to>
      <cdr:x>0.58824</cdr:x>
      <cdr:y>0.61818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EA126155-8BE1-45C4-9969-4975AA847952}"/>
            </a:ext>
          </a:extLst>
        </cdr:cNvPr>
        <cdr:cNvSpPr txBox="1"/>
      </cdr:nvSpPr>
      <cdr:spPr>
        <a:xfrm xmlns:a="http://schemas.openxmlformats.org/drawingml/2006/main">
          <a:off x="2133600" y="14770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A6D11-7FDF-43B3-9B2B-AE218B2FFA5F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F5D12-E41D-43CD-A0A2-22FF937EA2F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2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DEEF58-01FB-4D0C-A470-A2071DC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D2F82E-7693-42C2-BBEA-DA25A394A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835FA0-07CE-4199-8AC9-927877D4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ED9C2-DF99-4A9D-AF98-5FACB652B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DDEE9A-7E38-428F-A2EF-BA43D111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80B9B5-8BD4-4B66-85FE-08482650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099A40-B0FA-49DC-B04B-354DBD126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734EFC-D63C-4F2C-A79D-9F6FBF89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2A65DE-73F9-4E01-9A45-F575548E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54AB94-8FAD-4A60-A2DE-5FCC3EC38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8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3EAE672-E5B3-4EE3-AD30-E95959A14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C6DBD4-238E-4DE7-B688-660A0AF1F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F68D65-66B0-4C4D-BD0E-A1B0391E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2339E4-4528-48BB-8D29-1A6B5300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D7EAFD-912E-49DC-9EEE-45347117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7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7A9974-5B89-4FC4-B721-9220FAE39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EC163B-B322-443D-9CE9-39E34D58C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21A02-D8C9-4869-8D56-3FD27D55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706F83-BF6D-4EC2-A6BF-834114D28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35D8F8-F116-470F-A876-D67F5B33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42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F0B5D3-DE74-48DE-AC08-04CD2AC2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F23640-41D2-455F-B727-5DE19CEA1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139205-B19B-44B2-9E86-3A69F8C8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18A759-11B5-4EA3-80CA-EFFBD8C3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4A6BAC-85A9-4F9E-8F8E-6C478D30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98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D0E9AE-7EF9-4F74-9704-89160151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C57DEE-2707-4824-A155-D065983AE6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8FEB50-6141-4798-A1CE-472EEBEC6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9CF2D7-E30C-40C3-BFA8-E4DA6DE3B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561C6B-40B5-48A4-9C4D-9C9AB3C8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34668F-4D16-4172-A557-0C55CBB1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38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F81CC5-0008-4116-8910-6207432C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DAEB9F-C7F0-4889-AC7E-513CA9898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79150D-298F-4C6F-A915-2D0B9D5F2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CB7459B-DF1E-480F-968F-8EEBF39A5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9D74595-48F7-4018-A053-4503DD685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7DF1BFC-D3F2-420A-8C02-ED1E51D36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4538E6C-DAFF-4C9B-B842-EC287A03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6C0AA23-B55F-4C38-AEC3-05D05064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70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21316-7414-43DC-819B-F5057840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92134EE-AAD3-49E7-B3E4-61D60E5D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9293396-CFCA-45C8-96AD-1102E4CD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A2F729-4187-4381-96E4-6C60A5E8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8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DB8F738-A347-46CF-B232-F08C1C9A7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16F5B1-E86F-40EE-AC9B-220A233B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625363-9DA7-4A4F-BC82-C4F4DF06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90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067C9-88EC-49DF-9538-2C1821967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860858-ACCA-48A8-AFD6-EE1F5BE29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7AF545-553E-42A1-A100-AFBDCFEAD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664D1D-BF45-496B-A0D7-7819D952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07DED4-A403-461A-A907-BF128F36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E1F61D-E7F3-4EAC-9C71-2240A853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3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6EDC94-78CF-4A0F-950D-C0746AAE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34807C-B127-440D-A2D9-280FD9529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61BD0EA-2CAC-471C-B744-9D0AC01DD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FB7C9E-C56C-4532-864E-3DBC3CE99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831AE7-C4B6-4C07-82FA-2A102137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5D0D4B-4F44-4762-A640-4DF2E8B7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59CAE7C-B056-47D0-B64C-C00E4EE07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5D8852-6765-49A4-9A36-A39EB09D3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E01AB7-89D4-4880-876A-D3AC418C9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439C5-23E4-4F72-BA41-927063FD18B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BEDCE2-E48B-420D-A36B-7A82DAF98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D19C38-C0EA-43EE-A79A-1C4248252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2019A-5997-4D3D-9E58-5FE683B6178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5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6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566890-9D85-4F94-A630-3919DEBE4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6991643"/>
          </a:xfrm>
          <a:solidFill>
            <a:srgbClr val="2A465E"/>
          </a:solidFill>
        </p:spPr>
        <p:txBody>
          <a:bodyPr/>
          <a:lstStyle/>
          <a:p>
            <a:endParaRPr lang="en-GB" dirty="0">
              <a:solidFill>
                <a:srgbClr val="2A465E"/>
              </a:solidFill>
            </a:endParaRP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9DD24828-B27A-459A-8728-C4DD819F8CD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212" y="-1"/>
            <a:ext cx="9833317" cy="6147582"/>
          </a:xfr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828DF06-7135-41AF-88DD-C578029B367A}"/>
              </a:ext>
            </a:extLst>
          </p:cNvPr>
          <p:cNvSpPr txBox="1"/>
          <p:nvPr/>
        </p:nvSpPr>
        <p:spPr>
          <a:xfrm>
            <a:off x="5416062" y="5275385"/>
            <a:ext cx="5881467" cy="1111346"/>
          </a:xfrm>
          <a:prstGeom prst="rect">
            <a:avLst/>
          </a:prstGeom>
          <a:solidFill>
            <a:srgbClr val="2A465E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0CD7BCF-7FB4-4AFB-8A46-AF36E1A1B933}"/>
              </a:ext>
            </a:extLst>
          </p:cNvPr>
          <p:cNvSpPr txBox="1"/>
          <p:nvPr/>
        </p:nvSpPr>
        <p:spPr>
          <a:xfrm>
            <a:off x="3516923" y="5275385"/>
            <a:ext cx="6414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PEAR TO STUDENT AND BUSINESS TO STUDENT LENDING</a:t>
            </a:r>
          </a:p>
        </p:txBody>
      </p:sp>
    </p:spTree>
    <p:extLst>
      <p:ext uri="{BB962C8B-B14F-4D97-AF65-F5344CB8AC3E}">
        <p14:creationId xmlns:p14="http://schemas.microsoft.com/office/powerpoint/2010/main" val="3502828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5378AB-A196-4180-A852-D6C3AEEA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02217" cy="1325563"/>
          </a:xfrm>
          <a:solidFill>
            <a:srgbClr val="4472C4"/>
          </a:solidFill>
          <a:effectLst>
            <a:softEdge rad="63500"/>
          </a:effectLst>
        </p:spPr>
        <p:txBody>
          <a:bodyPr/>
          <a:lstStyle/>
          <a:p>
            <a:r>
              <a:rPr lang="it-IT" b="1" dirty="0">
                <a:solidFill>
                  <a:schemeClr val="bg1"/>
                </a:solidFill>
              </a:rPr>
              <a:t>CONFRONTO PRINCIPALI PLAYERS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E0C46AE-398E-46DC-BF45-79D81ABC8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7043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5C8A7D-16B0-4F2D-A2BC-1A3953963C72}"/>
              </a:ext>
            </a:extLst>
          </p:cNvPr>
          <p:cNvSpPr txBox="1"/>
          <p:nvPr/>
        </p:nvSpPr>
        <p:spPr>
          <a:xfrm>
            <a:off x="238539" y="3579507"/>
            <a:ext cx="1404731" cy="2308324"/>
          </a:xfrm>
          <a:prstGeom prst="rect">
            <a:avLst/>
          </a:prstGeom>
          <a:noFill/>
          <a:ln w="28575"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BNL E UNICREDIT APPLICANO CONDIZIONI SIMILI A QUELLE INTESA SAN PAOLO</a:t>
            </a:r>
            <a:endParaRPr lang="en-GB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DE6C7BE-70EC-4C00-BB94-C8CDED32653C}"/>
              </a:ext>
            </a:extLst>
          </p:cNvPr>
          <p:cNvSpPr txBox="1"/>
          <p:nvPr/>
        </p:nvSpPr>
        <p:spPr>
          <a:xfrm>
            <a:off x="9289775" y="2779288"/>
            <a:ext cx="2464902" cy="1908215"/>
          </a:xfrm>
          <a:prstGeom prst="rect">
            <a:avLst/>
          </a:prstGeom>
          <a:noFill/>
          <a:ln w="28575"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/>
              <a:t>OBIETTIVI: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LEADERSHIP DI PREZZO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FOCALIZZAZIONE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FACILITA’ D’USO </a:t>
            </a:r>
          </a:p>
          <a:p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BF892BC-A095-4CEE-8812-3E0789DCFF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913" y="1868210"/>
            <a:ext cx="1364973" cy="137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83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461442-3CB3-4B50-9FB3-63522060E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067" y="166980"/>
            <a:ext cx="10515600" cy="857499"/>
          </a:xfrm>
        </p:spPr>
        <p:txBody>
          <a:bodyPr/>
          <a:lstStyle/>
          <a:p>
            <a:r>
              <a:rPr lang="it-IT" dirty="0"/>
              <a:t>FINANCIAL PLANNING E TIMELINE</a:t>
            </a:r>
            <a:endParaRPr lang="en-GB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B912C26-AF6B-4E28-AE69-024915B93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159274"/>
              </p:ext>
            </p:extLst>
          </p:nvPr>
        </p:nvGraphicFramePr>
        <p:xfrm>
          <a:off x="838200" y="3429000"/>
          <a:ext cx="10515600" cy="3335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7586E49-8DF4-4866-AAB2-2E401E9B24F9}"/>
              </a:ext>
            </a:extLst>
          </p:cNvPr>
          <p:cNvSpPr txBox="1"/>
          <p:nvPr/>
        </p:nvSpPr>
        <p:spPr>
          <a:xfrm>
            <a:off x="8097078" y="4263742"/>
            <a:ext cx="1550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START UP:</a:t>
            </a:r>
          </a:p>
          <a:p>
            <a:r>
              <a:rPr lang="it-IT" dirty="0"/>
              <a:t>STRATEGY AND MARKETING</a:t>
            </a:r>
            <a:endParaRPr lang="en-GB" dirty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3376614-579A-48FB-A121-6D960AF090A6}"/>
              </a:ext>
            </a:extLst>
          </p:cNvPr>
          <p:cNvCxnSpPr>
            <a:cxnSpLocks/>
          </p:cNvCxnSpPr>
          <p:nvPr/>
        </p:nvCxnSpPr>
        <p:spPr>
          <a:xfrm>
            <a:off x="3074503" y="4263742"/>
            <a:ext cx="0" cy="16687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419FFE9-03B8-49F6-8038-9DE0DB3BC079}"/>
              </a:ext>
            </a:extLst>
          </p:cNvPr>
          <p:cNvCxnSpPr>
            <a:cxnSpLocks/>
          </p:cNvCxnSpPr>
          <p:nvPr/>
        </p:nvCxnSpPr>
        <p:spPr>
          <a:xfrm>
            <a:off x="5469835" y="4263742"/>
            <a:ext cx="0" cy="1699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E571281-19CE-45F9-BD7A-5F4BFDA2E971}"/>
              </a:ext>
            </a:extLst>
          </p:cNvPr>
          <p:cNvCxnSpPr/>
          <p:nvPr/>
        </p:nvCxnSpPr>
        <p:spPr>
          <a:xfrm>
            <a:off x="7726017" y="4263742"/>
            <a:ext cx="0" cy="1699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riangolo isoscele 19">
            <a:extLst>
              <a:ext uri="{FF2B5EF4-FFF2-40B4-BE49-F238E27FC236}">
                <a16:creationId xmlns:a16="http://schemas.microsoft.com/office/drawing/2014/main" id="{13CFB5EF-87DE-47B5-8CEA-0201A0DF8AD4}"/>
              </a:ext>
            </a:extLst>
          </p:cNvPr>
          <p:cNvSpPr/>
          <p:nvPr/>
        </p:nvSpPr>
        <p:spPr>
          <a:xfrm>
            <a:off x="672548" y="5932512"/>
            <a:ext cx="331304" cy="26504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riangolo isoscele 21">
            <a:extLst>
              <a:ext uri="{FF2B5EF4-FFF2-40B4-BE49-F238E27FC236}">
                <a16:creationId xmlns:a16="http://schemas.microsoft.com/office/drawing/2014/main" id="{B11287BE-69A6-4471-888B-497C653E7C4D}"/>
              </a:ext>
            </a:extLst>
          </p:cNvPr>
          <p:cNvSpPr/>
          <p:nvPr/>
        </p:nvSpPr>
        <p:spPr>
          <a:xfrm>
            <a:off x="7560365" y="5932512"/>
            <a:ext cx="331304" cy="26504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riangolo isoscele 22">
            <a:extLst>
              <a:ext uri="{FF2B5EF4-FFF2-40B4-BE49-F238E27FC236}">
                <a16:creationId xmlns:a16="http://schemas.microsoft.com/office/drawing/2014/main" id="{F75857E5-6640-47E6-A0C3-DAAB8E15A75D}"/>
              </a:ext>
            </a:extLst>
          </p:cNvPr>
          <p:cNvSpPr/>
          <p:nvPr/>
        </p:nvSpPr>
        <p:spPr>
          <a:xfrm>
            <a:off x="5304183" y="5959017"/>
            <a:ext cx="331304" cy="26504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96F6A78-E470-4027-BCD9-E628734EFBC8}"/>
              </a:ext>
            </a:extLst>
          </p:cNvPr>
          <p:cNvSpPr txBox="1"/>
          <p:nvPr/>
        </p:nvSpPr>
        <p:spPr>
          <a:xfrm>
            <a:off x="281608" y="6123369"/>
            <a:ext cx="1444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</a:t>
            </a:r>
            <a:r>
              <a:rPr lang="it-IT" sz="1400" b="1" dirty="0"/>
              <a:t>FEB 19</a:t>
            </a:r>
            <a:endParaRPr lang="en-GB" sz="1400" b="1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CB554776-AC36-483D-9D4B-AA4B1AEB6758}"/>
              </a:ext>
            </a:extLst>
          </p:cNvPr>
          <p:cNvSpPr txBox="1"/>
          <p:nvPr/>
        </p:nvSpPr>
        <p:spPr>
          <a:xfrm>
            <a:off x="3903564" y="6184924"/>
            <a:ext cx="861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NOW</a:t>
            </a:r>
            <a:endParaRPr lang="en-GB" sz="1400" b="1" dirty="0"/>
          </a:p>
        </p:txBody>
      </p:sp>
      <p:sp>
        <p:nvSpPr>
          <p:cNvPr id="29" name="Triangolo isoscele 28">
            <a:extLst>
              <a:ext uri="{FF2B5EF4-FFF2-40B4-BE49-F238E27FC236}">
                <a16:creationId xmlns:a16="http://schemas.microsoft.com/office/drawing/2014/main" id="{D184AAEC-DE4A-4CE0-8AFC-D7EF8E77506B}"/>
              </a:ext>
            </a:extLst>
          </p:cNvPr>
          <p:cNvSpPr/>
          <p:nvPr/>
        </p:nvSpPr>
        <p:spPr>
          <a:xfrm>
            <a:off x="4010440" y="5962902"/>
            <a:ext cx="331304" cy="26504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E1D32CB5-1153-4999-89B9-06208D118028}"/>
              </a:ext>
            </a:extLst>
          </p:cNvPr>
          <p:cNvSpPr txBox="1"/>
          <p:nvPr/>
        </p:nvSpPr>
        <p:spPr>
          <a:xfrm>
            <a:off x="5075581" y="6169535"/>
            <a:ext cx="861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FUNDING</a:t>
            </a:r>
          </a:p>
          <a:p>
            <a:r>
              <a:rPr lang="it-IT" sz="1200" b="1" dirty="0"/>
              <a:t>       IQ</a:t>
            </a:r>
            <a:endParaRPr lang="en-GB" sz="1200" b="1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0863847-30E9-423E-881F-EA5BF752A733}"/>
              </a:ext>
            </a:extLst>
          </p:cNvPr>
          <p:cNvSpPr txBox="1"/>
          <p:nvPr/>
        </p:nvSpPr>
        <p:spPr>
          <a:xfrm>
            <a:off x="7221578" y="6160313"/>
            <a:ext cx="109993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b="1" dirty="0"/>
              <a:t>FUNDRISING</a:t>
            </a:r>
          </a:p>
          <a:p>
            <a:r>
              <a:rPr lang="it-IT" sz="1200" b="1" dirty="0"/>
              <a:t>        2020</a:t>
            </a:r>
            <a:endParaRPr lang="en-GB" sz="1200" b="1" dirty="0"/>
          </a:p>
        </p:txBody>
      </p:sp>
      <p:graphicFrame>
        <p:nvGraphicFramePr>
          <p:cNvPr id="32" name="Segnaposto contenuto 3">
            <a:extLst>
              <a:ext uri="{FF2B5EF4-FFF2-40B4-BE49-F238E27FC236}">
                <a16:creationId xmlns:a16="http://schemas.microsoft.com/office/drawing/2014/main" id="{4CBBE77E-E65C-4A90-B468-E2AB32A36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747204"/>
              </p:ext>
            </p:extLst>
          </p:nvPr>
        </p:nvGraphicFramePr>
        <p:xfrm>
          <a:off x="838200" y="1393929"/>
          <a:ext cx="8703358" cy="2672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FFF4E41E-BACE-4AAD-B1E6-0558047AAE8C}"/>
              </a:ext>
            </a:extLst>
          </p:cNvPr>
          <p:cNvCxnSpPr>
            <a:cxnSpLocks/>
          </p:cNvCxnSpPr>
          <p:nvPr/>
        </p:nvCxnSpPr>
        <p:spPr>
          <a:xfrm flipH="1">
            <a:off x="939245" y="3278573"/>
            <a:ext cx="827267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6285F727-73AF-4DBA-A727-107804F09D46}"/>
              </a:ext>
            </a:extLst>
          </p:cNvPr>
          <p:cNvSpPr txBox="1"/>
          <p:nvPr/>
        </p:nvSpPr>
        <p:spPr>
          <a:xfrm>
            <a:off x="1169502" y="1918866"/>
            <a:ext cx="1302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TIMING</a:t>
            </a:r>
            <a:endParaRPr lang="en-GB" sz="2000" dirty="0"/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CCF46A8D-D1BB-4C2F-8474-55C00F1ED81F}"/>
              </a:ext>
            </a:extLst>
          </p:cNvPr>
          <p:cNvSpPr txBox="1"/>
          <p:nvPr/>
        </p:nvSpPr>
        <p:spPr>
          <a:xfrm>
            <a:off x="3903564" y="1895745"/>
            <a:ext cx="3684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DESCRIZIONE</a:t>
            </a:r>
            <a:endParaRPr lang="en-GB" sz="2000" dirty="0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E7ABD108-D004-4160-99E6-DC648B980324}"/>
              </a:ext>
            </a:extLst>
          </p:cNvPr>
          <p:cNvSpPr txBox="1"/>
          <p:nvPr/>
        </p:nvSpPr>
        <p:spPr>
          <a:xfrm>
            <a:off x="7587670" y="1884465"/>
            <a:ext cx="1504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CASH FLOW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3360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5EF062-A811-4E1C-B336-C86852EC7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6858000"/>
          </a:xfrm>
          <a:solidFill>
            <a:srgbClr val="2A465E"/>
          </a:solidFill>
        </p:spPr>
        <p:txBody>
          <a:bodyPr/>
          <a:lstStyle/>
          <a:p>
            <a:r>
              <a:rPr lang="en-GB" dirty="0">
                <a:solidFill>
                  <a:srgbClr val="2A465E"/>
                </a:solidFill>
              </a:rPr>
              <a:t>IIJ</a:t>
            </a:r>
            <a:br>
              <a:rPr lang="en-GB" dirty="0">
                <a:solidFill>
                  <a:srgbClr val="2A465E"/>
                </a:solidFill>
              </a:rPr>
            </a:br>
            <a:endParaRPr lang="en-GB" dirty="0">
              <a:solidFill>
                <a:srgbClr val="2A465E"/>
              </a:solidFill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DF4D03A-2D4A-443D-8B06-048BF7F652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67" y="162951"/>
            <a:ext cx="3902613" cy="3396175"/>
          </a:xfrm>
          <a:solidFill>
            <a:srgbClr val="2A465E"/>
          </a:solidFill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9C7625D-8628-47A0-8AAD-B574F472C652}"/>
              </a:ext>
            </a:extLst>
          </p:cNvPr>
          <p:cNvSpPr txBox="1"/>
          <p:nvPr/>
        </p:nvSpPr>
        <p:spPr>
          <a:xfrm>
            <a:off x="5880295" y="2841674"/>
            <a:ext cx="2926080" cy="717452"/>
          </a:xfrm>
          <a:prstGeom prst="rect">
            <a:avLst/>
          </a:prstGeom>
          <a:solidFill>
            <a:srgbClr val="2A465E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100F657-3D60-4031-8277-7E74443B62E8}"/>
              </a:ext>
            </a:extLst>
          </p:cNvPr>
          <p:cNvSpPr txBox="1"/>
          <p:nvPr/>
        </p:nvSpPr>
        <p:spPr>
          <a:xfrm>
            <a:off x="5563772" y="27009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392DDDA-58E0-4116-9E14-0A65E731386D}"/>
              </a:ext>
            </a:extLst>
          </p:cNvPr>
          <p:cNvSpPr txBox="1"/>
          <p:nvPr/>
        </p:nvSpPr>
        <p:spPr>
          <a:xfrm>
            <a:off x="407964" y="3893233"/>
            <a:ext cx="56880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 Nova Light" panose="020B0604020202020204" pitchFamily="34" charset="0"/>
                <a:cs typeface="Angsana New" panose="020B0502040204020203" pitchFamily="18" charset="-34"/>
              </a:rPr>
              <a:t>CREATED BY</a:t>
            </a:r>
          </a:p>
          <a:p>
            <a:endParaRPr lang="en-GB" sz="2800" b="1" dirty="0">
              <a:solidFill>
                <a:schemeClr val="bg1"/>
              </a:solidFill>
              <a:latin typeface="Arial Nova Light" panose="020B0604020202020204" pitchFamily="34" charset="0"/>
              <a:cs typeface="Angsana New" panose="020B0502040204020203" pitchFamily="18" charset="-34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Arial Nova Light" panose="020B0604020202020204" pitchFamily="34" charset="0"/>
                <a:cs typeface="Angsana New" panose="020B0502040204020203" pitchFamily="18" charset="-34"/>
              </a:rPr>
              <a:t>SALVATORE INGENITO  </a:t>
            </a:r>
          </a:p>
          <a:p>
            <a:r>
              <a:rPr lang="en-GB" sz="2800" b="1" dirty="0">
                <a:solidFill>
                  <a:schemeClr val="bg1"/>
                </a:solidFill>
                <a:latin typeface="Arial Nova Light" panose="020B0604020202020204" pitchFamily="34" charset="0"/>
                <a:cs typeface="Angsana New" panose="020B0502040204020203" pitchFamily="18" charset="-34"/>
              </a:rPr>
              <a:t>DAVIDE TRAPANI</a:t>
            </a:r>
          </a:p>
        </p:txBody>
      </p:sp>
    </p:spTree>
    <p:extLst>
      <p:ext uri="{BB962C8B-B14F-4D97-AF65-F5344CB8AC3E}">
        <p14:creationId xmlns:p14="http://schemas.microsoft.com/office/powerpoint/2010/main" val="116575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>
            <a:extLst>
              <a:ext uri="{FF2B5EF4-FFF2-40B4-BE49-F238E27FC236}">
                <a16:creationId xmlns:a16="http://schemas.microsoft.com/office/drawing/2014/main" id="{B05E568C-3495-4D36-8C8B-955383FC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21190"/>
            <a:ext cx="12192000" cy="1152424"/>
          </a:xfrm>
          <a:solidFill>
            <a:srgbClr val="4472C4"/>
          </a:solidFill>
          <a:ln>
            <a:noFill/>
          </a:ln>
          <a:effectLst>
            <a:softEdge rad="63500"/>
          </a:effectLst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IL 15% DEGLI STUDENTI NEL 2017/18 NON COMPLETA IL PERCORSO DI STUDI NON ACCEDENDO ALLE LAUREE MAGISTRALI. UN DATO MOLTO SIMILE ANCHE NEGLI ANNI 2016 E 2018.</a:t>
            </a:r>
            <a:endParaRPr lang="en-GB" sz="2400" dirty="0">
              <a:solidFill>
                <a:schemeClr val="bg1"/>
              </a:solidFill>
            </a:endParaRPr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00ACBEB3-1AF4-408A-9B87-3A7C391FA9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2157976"/>
              </p:ext>
            </p:extLst>
          </p:nvPr>
        </p:nvGraphicFramePr>
        <p:xfrm>
          <a:off x="2117110" y="2505434"/>
          <a:ext cx="5181600" cy="4166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8F3BB5A-4D7F-4BC9-95BC-373D63CCA5F7}"/>
              </a:ext>
            </a:extLst>
          </p:cNvPr>
          <p:cNvSpPr txBox="1"/>
          <p:nvPr/>
        </p:nvSpPr>
        <p:spPr>
          <a:xfrm>
            <a:off x="827810" y="5992297"/>
            <a:ext cx="351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Fonte: anagrafe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miur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Segnaposto contenuto 2">
            <a:extLst>
              <a:ext uri="{FF2B5EF4-FFF2-40B4-BE49-F238E27FC236}">
                <a16:creationId xmlns:a16="http://schemas.microsoft.com/office/drawing/2014/main" id="{F6D885C0-AB67-4DAA-8FC5-B8D04898907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9108521"/>
              </p:ext>
            </p:extLst>
          </p:nvPr>
        </p:nvGraphicFramePr>
        <p:xfrm>
          <a:off x="6407877" y="2010291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reccia in giù 1">
            <a:extLst>
              <a:ext uri="{FF2B5EF4-FFF2-40B4-BE49-F238E27FC236}">
                <a16:creationId xmlns:a16="http://schemas.microsoft.com/office/drawing/2014/main" id="{79583822-F583-484D-BB59-DD53A460A573}"/>
              </a:ext>
            </a:extLst>
          </p:cNvPr>
          <p:cNvSpPr/>
          <p:nvPr/>
        </p:nvSpPr>
        <p:spPr>
          <a:xfrm rot="5400000">
            <a:off x="2623629" y="2635629"/>
            <a:ext cx="516836" cy="596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DCB5FD5-31A8-43A8-B0CE-36C898D2173A}"/>
              </a:ext>
            </a:extLst>
          </p:cNvPr>
          <p:cNvSpPr txBox="1"/>
          <p:nvPr/>
        </p:nvSpPr>
        <p:spPr>
          <a:xfrm>
            <a:off x="344556" y="2675385"/>
            <a:ext cx="2040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GAP DI STUDENTI MERITEVOLI CHE NON PROSEGUE GLI STUDI PER MOTIVI PRINCIPALMENTE ECONOMICI</a:t>
            </a:r>
            <a:endParaRPr lang="en-GB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EA3AFBF-0930-4161-9A66-53CCBC55227D}"/>
              </a:ext>
            </a:extLst>
          </p:cNvPr>
          <p:cNvSpPr txBox="1"/>
          <p:nvPr/>
        </p:nvSpPr>
        <p:spPr>
          <a:xfrm>
            <a:off x="344556" y="29575"/>
            <a:ext cx="11502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STUDENDI CHE NON PROSEGUONO GLI STUDI</a:t>
            </a:r>
          </a:p>
        </p:txBody>
      </p:sp>
    </p:spTree>
    <p:extLst>
      <p:ext uri="{BB962C8B-B14F-4D97-AF65-F5344CB8AC3E}">
        <p14:creationId xmlns:p14="http://schemas.microsoft.com/office/powerpoint/2010/main" val="86558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06603A-4977-48C5-817A-3914CB7A11E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b="1" dirty="0"/>
              <a:t>I 3 PRESTITI PER GLI STUDI PIU’ EROGATI IN ITALIA DEI 31 ESISTENTI</a:t>
            </a:r>
            <a:endParaRPr lang="en-GB" b="1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24013AD-6A54-46D9-9CB5-F2F525B8F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081100"/>
              </p:ext>
            </p:extLst>
          </p:nvPr>
        </p:nvGraphicFramePr>
        <p:xfrm>
          <a:off x="838200" y="1825624"/>
          <a:ext cx="10515600" cy="489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54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olo 4">
            <a:extLst>
              <a:ext uri="{FF2B5EF4-FFF2-40B4-BE49-F238E27FC236}">
                <a16:creationId xmlns:a16="http://schemas.microsoft.com/office/drawing/2014/main" id="{94D35C1E-72B2-443D-B6B9-F4CAE114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FF"/>
                </a:solidFill>
                <a:latin typeface="Arial Nova" panose="020B0504020202020204" pitchFamily="34" charset="0"/>
              </a:rPr>
              <a:t>NASCE L’IDEA LEARNING</a:t>
            </a:r>
            <a:br>
              <a:rPr lang="it-IT" b="1" dirty="0">
                <a:solidFill>
                  <a:srgbClr val="FFFFFF"/>
                </a:solidFill>
                <a:latin typeface="Arial Nova" panose="020B0504020202020204" pitchFamily="34" charset="0"/>
              </a:rPr>
            </a:br>
            <a:br>
              <a:rPr lang="it-IT" b="1" dirty="0">
                <a:solidFill>
                  <a:srgbClr val="FFFFFF"/>
                </a:solidFill>
                <a:latin typeface="Arial Nova" panose="020B0504020202020204" pitchFamily="34" charset="0"/>
              </a:rPr>
            </a:br>
            <a:r>
              <a:rPr lang="it-IT" b="1" dirty="0" err="1">
                <a:solidFill>
                  <a:srgbClr val="FFFFFF"/>
                </a:solidFill>
                <a:latin typeface="Arial Nova" panose="020B0504020202020204" pitchFamily="34" charset="0"/>
              </a:rPr>
              <a:t>learn&amp;earn</a:t>
            </a:r>
            <a:endParaRPr lang="en-GB" b="1" dirty="0">
              <a:solidFill>
                <a:srgbClr val="FFFFFF"/>
              </a:solidFill>
              <a:latin typeface="Arial Nova" panose="020B0504020202020204" pitchFamily="34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34692B0-E4A9-4444-836C-73CF50D4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it-IT" b="1" dirty="0">
                <a:solidFill>
                  <a:srgbClr val="1F6884"/>
                </a:solidFill>
              </a:rPr>
              <a:t>MISSION</a:t>
            </a:r>
          </a:p>
          <a:p>
            <a:pPr marL="0" indent="0">
              <a:buNone/>
            </a:pPr>
            <a:r>
              <a:rPr lang="it-IT" sz="1800" b="1" dirty="0"/>
              <a:t>FORNIRE UN SUPPORTO FINANZIARIO INTUITIVO E FACILMENTE ACCESSIBILE AGLI STUDENTI PIU’ GRINTOSI E AMBIZIOSI</a:t>
            </a:r>
          </a:p>
          <a:p>
            <a:endParaRPr lang="it-IT" sz="2400" dirty="0">
              <a:solidFill>
                <a:srgbClr val="000000"/>
              </a:solidFill>
            </a:endParaRPr>
          </a:p>
          <a:p>
            <a:r>
              <a:rPr lang="en-GB" b="1" dirty="0">
                <a:solidFill>
                  <a:srgbClr val="1F6884"/>
                </a:solidFill>
              </a:rPr>
              <a:t>VISION</a:t>
            </a:r>
          </a:p>
          <a:p>
            <a:pPr marL="0" indent="0">
              <a:buNone/>
            </a:pPr>
            <a:r>
              <a:rPr lang="en-GB" sz="1800" b="1" dirty="0"/>
              <a:t>VOGLIAMO ESSERE, PER GLI STUDENTI, UN PUNTO DI RIFERIMENTO PER CONSENTIRE LA FORMAZIONE ACCADEMICA ALLE MIGLIORI CONDIZIONI </a:t>
            </a:r>
          </a:p>
        </p:txBody>
      </p:sp>
    </p:spTree>
    <p:extLst>
      <p:ext uri="{BB962C8B-B14F-4D97-AF65-F5344CB8AC3E}">
        <p14:creationId xmlns:p14="http://schemas.microsoft.com/office/powerpoint/2010/main" val="84789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A4D436-91EB-48B5-A500-F555A8B1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2113"/>
            <a:ext cx="12191999" cy="1128548"/>
          </a:xfr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br>
              <a:rPr lang="it-IT" sz="40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it-IT" sz="4000" b="1" dirty="0">
                <a:solidFill>
                  <a:schemeClr val="lt1"/>
                </a:solidFill>
                <a:latin typeface="+mj-lt"/>
                <a:ea typeface="+mn-ea"/>
                <a:cs typeface="+mn-cs"/>
              </a:rPr>
              <a:t>FASI LEARNING</a:t>
            </a:r>
            <a:br>
              <a:rPr lang="it-IT" sz="40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endParaRPr lang="it-IT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A402724C-6C80-4975-8A05-C94E66C08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450026"/>
              </p:ext>
            </p:extLst>
          </p:nvPr>
        </p:nvGraphicFramePr>
        <p:xfrm>
          <a:off x="1759692" y="3043938"/>
          <a:ext cx="2189068" cy="1366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ED91F91D-2490-4ED1-847A-F9DBA6B9E307}"/>
              </a:ext>
            </a:extLst>
          </p:cNvPr>
          <p:cNvSpPr/>
          <p:nvPr/>
        </p:nvSpPr>
        <p:spPr>
          <a:xfrm rot="16200000">
            <a:off x="-800187" y="3507507"/>
            <a:ext cx="2306026" cy="513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STUDENTI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8DF6FB7D-328C-482D-AF22-CE764EB13E02}"/>
              </a:ext>
            </a:extLst>
          </p:cNvPr>
          <p:cNvSpPr/>
          <p:nvPr/>
        </p:nvSpPr>
        <p:spPr>
          <a:xfrm rot="5400000">
            <a:off x="10571940" y="3319459"/>
            <a:ext cx="2076136" cy="659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INVESTITORI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0917A462-1081-4D58-953C-71F15B1C7988}"/>
              </a:ext>
            </a:extLst>
          </p:cNvPr>
          <p:cNvSpPr/>
          <p:nvPr/>
        </p:nvSpPr>
        <p:spPr>
          <a:xfrm>
            <a:off x="4862321" y="5960783"/>
            <a:ext cx="2162561" cy="659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LEARNING</a:t>
            </a:r>
          </a:p>
        </p:txBody>
      </p:sp>
      <p:graphicFrame>
        <p:nvGraphicFramePr>
          <p:cNvPr id="28" name="Diagramma 27">
            <a:extLst>
              <a:ext uri="{FF2B5EF4-FFF2-40B4-BE49-F238E27FC236}">
                <a16:creationId xmlns:a16="http://schemas.microsoft.com/office/drawing/2014/main" id="{1D16286A-87EF-448B-A516-709985127D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8497458"/>
              </p:ext>
            </p:extLst>
          </p:nvPr>
        </p:nvGraphicFramePr>
        <p:xfrm>
          <a:off x="4081670" y="3262009"/>
          <a:ext cx="3974079" cy="1148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7" name="Immagine 36">
            <a:extLst>
              <a:ext uri="{FF2B5EF4-FFF2-40B4-BE49-F238E27FC236}">
                <a16:creationId xmlns:a16="http://schemas.microsoft.com/office/drawing/2014/main" id="{EE601F32-2996-4B9F-B9B6-12D1D5A57B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13396" y="2481802"/>
            <a:ext cx="1753636" cy="2435261"/>
          </a:xfrm>
          <a:prstGeom prst="rect">
            <a:avLst/>
          </a:prstGeom>
        </p:spPr>
      </p:pic>
      <p:sp>
        <p:nvSpPr>
          <p:cNvPr id="50" name="Parentesi graffa chiusa 49">
            <a:extLst>
              <a:ext uri="{FF2B5EF4-FFF2-40B4-BE49-F238E27FC236}">
                <a16:creationId xmlns:a16="http://schemas.microsoft.com/office/drawing/2014/main" id="{838A57C2-21EB-4277-A9B9-BA2C3DCADF3E}"/>
              </a:ext>
            </a:extLst>
          </p:cNvPr>
          <p:cNvSpPr/>
          <p:nvPr/>
        </p:nvSpPr>
        <p:spPr>
          <a:xfrm rot="5400000">
            <a:off x="5386565" y="648794"/>
            <a:ext cx="1193582" cy="91307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Parentesi graffa aperta 50">
            <a:extLst>
              <a:ext uri="{FF2B5EF4-FFF2-40B4-BE49-F238E27FC236}">
                <a16:creationId xmlns:a16="http://schemas.microsoft.com/office/drawing/2014/main" id="{E2DB8CCB-85B5-4D8F-A072-0C621CA06817}"/>
              </a:ext>
            </a:extLst>
          </p:cNvPr>
          <p:cNvSpPr/>
          <p:nvPr/>
        </p:nvSpPr>
        <p:spPr>
          <a:xfrm rot="5400000">
            <a:off x="2637903" y="1874990"/>
            <a:ext cx="281535" cy="1753636"/>
          </a:xfrm>
          <a:prstGeom prst="leftBrace">
            <a:avLst>
              <a:gd name="adj1" fmla="val 8333"/>
              <a:gd name="adj2" fmla="val 492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Parentesi graffa chiusa 51">
            <a:extLst>
              <a:ext uri="{FF2B5EF4-FFF2-40B4-BE49-F238E27FC236}">
                <a16:creationId xmlns:a16="http://schemas.microsoft.com/office/drawing/2014/main" id="{2F361684-3AC7-446E-B5E9-94AFD4DA05F4}"/>
              </a:ext>
            </a:extLst>
          </p:cNvPr>
          <p:cNvSpPr/>
          <p:nvPr/>
        </p:nvSpPr>
        <p:spPr>
          <a:xfrm rot="16200000">
            <a:off x="5802834" y="1101911"/>
            <a:ext cx="281536" cy="32997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D0272792-5210-49F3-80F3-62868BFA8073}"/>
              </a:ext>
            </a:extLst>
          </p:cNvPr>
          <p:cNvSpPr txBox="1"/>
          <p:nvPr/>
        </p:nvSpPr>
        <p:spPr>
          <a:xfrm>
            <a:off x="1820229" y="1858373"/>
            <a:ext cx="2128531" cy="646331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4472C4"/>
                </a:solidFill>
              </a:rPr>
              <a:t>DETERMINAZIONE VARIABILI 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7365296D-F744-48FA-879A-D27BFC3557B4}"/>
              </a:ext>
            </a:extLst>
          </p:cNvPr>
          <p:cNvSpPr txBox="1"/>
          <p:nvPr/>
        </p:nvSpPr>
        <p:spPr>
          <a:xfrm>
            <a:off x="4293704" y="1871292"/>
            <a:ext cx="2911310" cy="369332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4472C4"/>
                </a:solidFill>
              </a:rPr>
              <a:t>TRASFORMAZIONE VARIABILI</a:t>
            </a:r>
          </a:p>
        </p:txBody>
      </p:sp>
      <p:sp>
        <p:nvSpPr>
          <p:cNvPr id="59" name="Freccia a destra 58">
            <a:extLst>
              <a:ext uri="{FF2B5EF4-FFF2-40B4-BE49-F238E27FC236}">
                <a16:creationId xmlns:a16="http://schemas.microsoft.com/office/drawing/2014/main" id="{3AFDA92F-6520-4108-8A9C-840AF3007117}"/>
              </a:ext>
            </a:extLst>
          </p:cNvPr>
          <p:cNvSpPr/>
          <p:nvPr/>
        </p:nvSpPr>
        <p:spPr>
          <a:xfrm rot="10800000">
            <a:off x="10350951" y="3072241"/>
            <a:ext cx="6592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Freccia a destra 61">
            <a:extLst>
              <a:ext uri="{FF2B5EF4-FFF2-40B4-BE49-F238E27FC236}">
                <a16:creationId xmlns:a16="http://schemas.microsoft.com/office/drawing/2014/main" id="{94E2E0C7-6B35-47C5-BE79-CFCEB72433A8}"/>
              </a:ext>
            </a:extLst>
          </p:cNvPr>
          <p:cNvSpPr/>
          <p:nvPr/>
        </p:nvSpPr>
        <p:spPr>
          <a:xfrm>
            <a:off x="772252" y="3129627"/>
            <a:ext cx="6592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Freccia a destra 62">
            <a:extLst>
              <a:ext uri="{FF2B5EF4-FFF2-40B4-BE49-F238E27FC236}">
                <a16:creationId xmlns:a16="http://schemas.microsoft.com/office/drawing/2014/main" id="{09734ECB-84C6-43EE-9056-AC44AD9EE95A}"/>
              </a:ext>
            </a:extLst>
          </p:cNvPr>
          <p:cNvSpPr/>
          <p:nvPr/>
        </p:nvSpPr>
        <p:spPr>
          <a:xfrm>
            <a:off x="772252" y="3787087"/>
            <a:ext cx="6592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Freccia a destra 63">
            <a:extLst>
              <a:ext uri="{FF2B5EF4-FFF2-40B4-BE49-F238E27FC236}">
                <a16:creationId xmlns:a16="http://schemas.microsoft.com/office/drawing/2014/main" id="{1C02B556-CCC4-4445-8B9D-BBD9260137E7}"/>
              </a:ext>
            </a:extLst>
          </p:cNvPr>
          <p:cNvSpPr/>
          <p:nvPr/>
        </p:nvSpPr>
        <p:spPr>
          <a:xfrm rot="10800000">
            <a:off x="10363415" y="3744017"/>
            <a:ext cx="6592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Parentesi graffa chiusa 64">
            <a:extLst>
              <a:ext uri="{FF2B5EF4-FFF2-40B4-BE49-F238E27FC236}">
                <a16:creationId xmlns:a16="http://schemas.microsoft.com/office/drawing/2014/main" id="{DF16A6A7-ED15-4B7E-AE17-D8057524381F}"/>
              </a:ext>
            </a:extLst>
          </p:cNvPr>
          <p:cNvSpPr/>
          <p:nvPr/>
        </p:nvSpPr>
        <p:spPr>
          <a:xfrm rot="16200000">
            <a:off x="8993083" y="1226118"/>
            <a:ext cx="369333" cy="1994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1C3D72C0-CA87-425C-980B-EF8363CBBDF0}"/>
              </a:ext>
            </a:extLst>
          </p:cNvPr>
          <p:cNvSpPr txBox="1"/>
          <p:nvPr/>
        </p:nvSpPr>
        <p:spPr>
          <a:xfrm>
            <a:off x="7778968" y="1590775"/>
            <a:ext cx="2797561" cy="369332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4472C4"/>
                </a:solidFill>
              </a:rPr>
              <a:t>CLASSIFICAZIONE STUDENTI</a:t>
            </a:r>
          </a:p>
        </p:txBody>
      </p:sp>
    </p:spTree>
    <p:extLst>
      <p:ext uri="{BB962C8B-B14F-4D97-AF65-F5344CB8AC3E}">
        <p14:creationId xmlns:p14="http://schemas.microsoft.com/office/powerpoint/2010/main" val="34136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C1A54BE6-01EA-4D8A-B94A-B55F102D94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498788"/>
              </p:ext>
            </p:extLst>
          </p:nvPr>
        </p:nvGraphicFramePr>
        <p:xfrm>
          <a:off x="357808" y="1327495"/>
          <a:ext cx="11211340" cy="4437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olo 1">
            <a:extLst>
              <a:ext uri="{FF2B5EF4-FFF2-40B4-BE49-F238E27FC236}">
                <a16:creationId xmlns:a16="http://schemas.microsoft.com/office/drawing/2014/main" id="{148A82EB-8311-4193-BAE5-C3DD813E3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04" y="0"/>
            <a:ext cx="10515600" cy="1325563"/>
          </a:xfr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br>
              <a:rPr lang="it-IT" sz="40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it-IT" sz="4000" b="1" dirty="0">
                <a:latin typeface="+mj-lt"/>
              </a:rPr>
              <a:t>LOGICA DI VALUTAZIONE</a:t>
            </a:r>
            <a:br>
              <a:rPr lang="it-IT" sz="40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endParaRPr lang="it-IT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CCBBBD4-85A3-4979-A6FB-B1210B6E2529}"/>
              </a:ext>
            </a:extLst>
          </p:cNvPr>
          <p:cNvSpPr txBox="1"/>
          <p:nvPr/>
        </p:nvSpPr>
        <p:spPr>
          <a:xfrm>
            <a:off x="795130" y="4850296"/>
            <a:ext cx="7580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ESEMPIO DEFINIZIONE COEFFICIENTE DI RISCHIO:</a:t>
            </a:r>
          </a:p>
          <a:p>
            <a:endParaRPr lang="en-GB" dirty="0"/>
          </a:p>
        </p:txBody>
      </p:sp>
      <p:graphicFrame>
        <p:nvGraphicFramePr>
          <p:cNvPr id="7" name="Segnaposto contenuto 3">
            <a:extLst>
              <a:ext uri="{FF2B5EF4-FFF2-40B4-BE49-F238E27FC236}">
                <a16:creationId xmlns:a16="http://schemas.microsoft.com/office/drawing/2014/main" id="{738914B6-CF28-4AF4-A683-5BBC984D4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206814"/>
              </p:ext>
            </p:extLst>
          </p:nvPr>
        </p:nvGraphicFramePr>
        <p:xfrm>
          <a:off x="622852" y="4333461"/>
          <a:ext cx="5526157" cy="3062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4704EB7C-E08A-4933-AEE0-4D1808C97A86}"/>
              </a:ext>
            </a:extLst>
          </p:cNvPr>
          <p:cNvSpPr txBox="1"/>
          <p:nvPr/>
        </p:nvSpPr>
        <p:spPr>
          <a:xfrm>
            <a:off x="6149009" y="5644130"/>
            <a:ext cx="2014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COEFF. ATTRIBUITO</a:t>
            </a:r>
            <a:r>
              <a:rPr lang="it-IT" dirty="0"/>
              <a:t>= 0,903</a:t>
            </a:r>
          </a:p>
          <a:p>
            <a:r>
              <a:rPr lang="it-IT" dirty="0"/>
              <a:t> </a:t>
            </a:r>
            <a:endParaRPr lang="en-GB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0D5E831E-73EB-4D54-AF34-A3087E66289B}"/>
              </a:ext>
            </a:extLst>
          </p:cNvPr>
          <p:cNvSpPr/>
          <p:nvPr/>
        </p:nvSpPr>
        <p:spPr>
          <a:xfrm>
            <a:off x="7480851" y="5644130"/>
            <a:ext cx="742123" cy="36933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22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7CDDCF-5DF7-4E86-94F5-B2473D5FB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8" y="153092"/>
            <a:ext cx="11151704" cy="1357658"/>
          </a:xfrm>
          <a:solidFill>
            <a:srgbClr val="4472C4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BUSINESS MODEL: PANORAMICA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1C542B3-4129-4BE9-BA82-98E2CB8555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408263"/>
              </p:ext>
            </p:extLst>
          </p:nvPr>
        </p:nvGraphicFramePr>
        <p:xfrm>
          <a:off x="662608" y="2835965"/>
          <a:ext cx="3253410" cy="2316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AB1D5F-803E-44E1-958C-55465E7D2DD8}"/>
              </a:ext>
            </a:extLst>
          </p:cNvPr>
          <p:cNvSpPr txBox="1"/>
          <p:nvPr/>
        </p:nvSpPr>
        <p:spPr>
          <a:xfrm>
            <a:off x="993912" y="1961324"/>
            <a:ext cx="39093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1) FEE DELLE PARTI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COMMISSIONE  MEDIAZIONE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COMMISSIONE ANNUALE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COMMISSIONE INCASSO RATA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0E51AED-1EC8-4A7C-B241-335187BCFDF8}"/>
              </a:ext>
            </a:extLst>
          </p:cNvPr>
          <p:cNvSpPr txBox="1"/>
          <p:nvPr/>
        </p:nvSpPr>
        <p:spPr>
          <a:xfrm>
            <a:off x="4532244" y="1709532"/>
            <a:ext cx="421419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</a:p>
          <a:p>
            <a:pPr algn="ctr"/>
            <a:r>
              <a:rPr lang="it-IT" sz="1400" b="1" dirty="0"/>
              <a:t>  </a:t>
            </a:r>
            <a:r>
              <a:rPr lang="it-IT" sz="2000" b="1" dirty="0"/>
              <a:t>2)PORZIONE TASSO D’INTERESSE TRATTENUTO</a:t>
            </a:r>
          </a:p>
          <a:p>
            <a:pPr algn="ctr"/>
            <a:endParaRPr lang="en-GB" dirty="0"/>
          </a:p>
          <a:p>
            <a:endParaRPr lang="en-GB" dirty="0"/>
          </a:p>
        </p:txBody>
      </p:sp>
      <p:graphicFrame>
        <p:nvGraphicFramePr>
          <p:cNvPr id="9" name="Segnaposto contenuto 3">
            <a:extLst>
              <a:ext uri="{FF2B5EF4-FFF2-40B4-BE49-F238E27FC236}">
                <a16:creationId xmlns:a16="http://schemas.microsoft.com/office/drawing/2014/main" id="{5FB4887D-7541-426E-B487-482E784152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111855"/>
              </p:ext>
            </p:extLst>
          </p:nvPr>
        </p:nvGraphicFramePr>
        <p:xfrm>
          <a:off x="4393097" y="2835965"/>
          <a:ext cx="4346713" cy="388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F16DFB7-06F2-4EF5-B883-95D9DEB85E6E}"/>
              </a:ext>
            </a:extLst>
          </p:cNvPr>
          <p:cNvSpPr txBox="1"/>
          <p:nvPr/>
        </p:nvSpPr>
        <p:spPr>
          <a:xfrm>
            <a:off x="9727096" y="1948070"/>
            <a:ext cx="18022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3) VENDITA DATI</a:t>
            </a:r>
          </a:p>
          <a:p>
            <a:endParaRPr lang="it-IT" sz="1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PREFERENZE DEI CORSI DEGLI STUDENTI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PREFERENZE LOCATION DI STUDI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TIPI DI CERTIFICATI LINGUISTICI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ALTRI CERTIFICATI</a:t>
            </a:r>
          </a:p>
          <a:p>
            <a:r>
              <a:rPr lang="it-IT" b="1" dirty="0"/>
              <a:t> </a:t>
            </a:r>
          </a:p>
          <a:p>
            <a:endParaRPr lang="it-IT" sz="1400" b="1" dirty="0"/>
          </a:p>
          <a:p>
            <a:endParaRPr lang="it-IT" sz="1400" b="1" dirty="0"/>
          </a:p>
          <a:p>
            <a:endParaRPr lang="it-IT" sz="1400" b="1" dirty="0"/>
          </a:p>
          <a:p>
            <a:endParaRPr lang="en-GB" sz="1400" b="1" dirty="0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55EC71A0-40F9-4B68-9F8B-D34F29913B42}"/>
              </a:ext>
            </a:extLst>
          </p:cNvPr>
          <p:cNvSpPr/>
          <p:nvPr/>
        </p:nvSpPr>
        <p:spPr>
          <a:xfrm>
            <a:off x="341244" y="1855304"/>
            <a:ext cx="3909392" cy="48691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B4578426-8F0F-4A01-9932-7F65D29EEF3B}"/>
              </a:ext>
            </a:extLst>
          </p:cNvPr>
          <p:cNvSpPr/>
          <p:nvPr/>
        </p:nvSpPr>
        <p:spPr>
          <a:xfrm>
            <a:off x="4744278" y="1851000"/>
            <a:ext cx="3995532" cy="48734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7FC87F09-42D1-4834-B13B-5F2AA9D6F93A}"/>
              </a:ext>
            </a:extLst>
          </p:cNvPr>
          <p:cNvSpPr/>
          <p:nvPr/>
        </p:nvSpPr>
        <p:spPr>
          <a:xfrm>
            <a:off x="9356035" y="1851000"/>
            <a:ext cx="2358887" cy="48734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4D700DF-EDDE-4298-8F9E-1710552D2A12}"/>
              </a:ext>
            </a:extLst>
          </p:cNvPr>
          <p:cNvSpPr txBox="1"/>
          <p:nvPr/>
        </p:nvSpPr>
        <p:spPr>
          <a:xfrm>
            <a:off x="13252" y="2557670"/>
            <a:ext cx="1954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CORE        BUSINESS</a:t>
            </a:r>
            <a:endParaRPr lang="en-GB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5AB658A-0CF5-4E2E-AE22-7D9BE875F6C3}"/>
              </a:ext>
            </a:extLst>
          </p:cNvPr>
          <p:cNvSpPr txBox="1"/>
          <p:nvPr/>
        </p:nvSpPr>
        <p:spPr>
          <a:xfrm>
            <a:off x="4406347" y="2579579"/>
            <a:ext cx="1954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CORE     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9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F1140FB9-966A-4A14-A1FD-25D93E9F2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effectLst>
            <a:softEdge rad="127000"/>
          </a:effectLst>
        </p:spPr>
        <p:txBody>
          <a:bodyPr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PIANO PROMOZIONALE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C7EC978-5372-4926-8C42-46C0228F71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LUOGHI FISICI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CA551E54-8D81-49D1-8128-BB0AABDAC4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2200" dirty="0"/>
              <a:t>PROMOZIONE FISICA PRESSO UNIVERSITA’ E ALTRI LUOGHI FREQUENTATI DA STUDENTI</a:t>
            </a:r>
          </a:p>
          <a:p>
            <a:r>
              <a:rPr lang="it-IT" sz="2200" dirty="0"/>
              <a:t>ASSEMBLEE STUDENTESCHE E ALTRE RIUNIONI GIOVANILI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FF8CFCDE-F64F-45A2-9243-0AFF33494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690688"/>
            <a:ext cx="5183188" cy="823912"/>
          </a:xfrm>
        </p:spPr>
        <p:txBody>
          <a:bodyPr/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SOCIAL NETWORK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Segnaposto contenuto 11">
            <a:extLst>
              <a:ext uri="{FF2B5EF4-FFF2-40B4-BE49-F238E27FC236}">
                <a16:creationId xmlns:a16="http://schemas.microsoft.com/office/drawing/2014/main" id="{F35D9251-106F-4D31-AA72-733AAD443B5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5" y="4267199"/>
            <a:ext cx="3935896" cy="2238927"/>
          </a:xfr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D943ABA-9E89-4882-9D30-6FD83A1C83B3}"/>
              </a:ext>
            </a:extLst>
          </p:cNvPr>
          <p:cNvSpPr txBox="1"/>
          <p:nvPr/>
        </p:nvSpPr>
        <p:spPr>
          <a:xfrm>
            <a:off x="6361043" y="2514601"/>
            <a:ext cx="4479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INSTAGRAM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FACEBOOK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TWETTER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WEBSITE</a:t>
            </a:r>
            <a:endParaRPr lang="en-GB" sz="2000" dirty="0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0145B3B-AFC2-41C3-85C9-6DCF6C84420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078" y="4080632"/>
            <a:ext cx="1244462" cy="1086680"/>
          </a:xfrm>
          <a:prstGeom prst="rect">
            <a:avLst/>
          </a:prstGeom>
        </p:spPr>
      </p:pic>
      <p:pic>
        <p:nvPicPr>
          <p:cNvPr id="20" name="Immagine 19" descr="Immagine che contiene segnale, clipart, kit da pronto soccorso&#10;&#10;Descrizione generata automaticamente">
            <a:extLst>
              <a:ext uri="{FF2B5EF4-FFF2-40B4-BE49-F238E27FC236}">
                <a16:creationId xmlns:a16="http://schemas.microsoft.com/office/drawing/2014/main" id="{1463919C-C5CF-47C5-8548-95373F1CFD17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945" y="4253947"/>
            <a:ext cx="909430" cy="79513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3EBC09ED-9969-4A62-AB9C-9E009E8B4AA5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878" y="4268338"/>
            <a:ext cx="909431" cy="79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4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8">
            <a:extLst>
              <a:ext uri="{FF2B5EF4-FFF2-40B4-BE49-F238E27FC236}">
                <a16:creationId xmlns:a16="http://schemas.microsoft.com/office/drawing/2014/main" id="{001E1C35-1A7E-4FB0-A503-E84C2A072E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696626"/>
              </p:ext>
            </p:extLst>
          </p:nvPr>
        </p:nvGraphicFramePr>
        <p:xfrm>
          <a:off x="6917636" y="458606"/>
          <a:ext cx="528761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58985DA2-AD38-4947-A2F5-5F01757ED408}"/>
              </a:ext>
            </a:extLst>
          </p:cNvPr>
          <p:cNvSpPr/>
          <p:nvPr/>
        </p:nvSpPr>
        <p:spPr>
          <a:xfrm rot="10800000">
            <a:off x="6096000" y="458607"/>
            <a:ext cx="1978228" cy="921106"/>
          </a:xfrm>
          <a:prstGeom prst="rightArrow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21E0BDD-F59D-4BBC-90D2-CC0573E3BE4E}"/>
              </a:ext>
            </a:extLst>
          </p:cNvPr>
          <p:cNvSpPr txBox="1"/>
          <p:nvPr/>
        </p:nvSpPr>
        <p:spPr>
          <a:xfrm>
            <a:off x="142461" y="620556"/>
            <a:ext cx="4403035" cy="1938992"/>
          </a:xfrm>
          <a:prstGeom prst="rect">
            <a:avLst/>
          </a:prstGeom>
          <a:solidFill>
            <a:srgbClr val="3C66AF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highlight>
                  <a:srgbClr val="3C66AF"/>
                </a:highlight>
                <a:latin typeface="+mj-lt"/>
              </a:rPr>
              <a:t>GAP </a:t>
            </a:r>
            <a:r>
              <a:rPr lang="it-IT" sz="2400" b="1" dirty="0">
                <a:solidFill>
                  <a:schemeClr val="bg1"/>
                </a:solidFill>
                <a:highlight>
                  <a:srgbClr val="3C66AF"/>
                </a:highlight>
                <a:latin typeface="+mj-lt"/>
              </a:rPr>
              <a:t>INIZIALE</a:t>
            </a:r>
            <a:r>
              <a:rPr lang="it-IT" sz="2400" dirty="0">
                <a:solidFill>
                  <a:schemeClr val="bg1"/>
                </a:solidFill>
                <a:highlight>
                  <a:srgbClr val="3C66AF"/>
                </a:highlight>
                <a:latin typeface="+mj-lt"/>
              </a:rPr>
              <a:t> DEGLI STUDENTI CHE ABBANDONANO GLI STUDI </a:t>
            </a:r>
            <a:r>
              <a:rPr lang="it-IT" sz="2400" b="1" dirty="0">
                <a:solidFill>
                  <a:schemeClr val="bg1"/>
                </a:solidFill>
                <a:highlight>
                  <a:srgbClr val="3C66AF"/>
                </a:highlight>
                <a:latin typeface="+mj-lt"/>
              </a:rPr>
              <a:t>COLMATO</a:t>
            </a:r>
            <a:r>
              <a:rPr lang="it-IT" sz="2400" dirty="0">
                <a:solidFill>
                  <a:schemeClr val="bg1"/>
                </a:solidFill>
                <a:highlight>
                  <a:srgbClr val="3C66AF"/>
                </a:highlight>
                <a:latin typeface="+mj-lt"/>
              </a:rPr>
              <a:t> GRAZIE ALLA POSSIBILITA’ OFFERTA DA LEARNING</a:t>
            </a:r>
            <a:endParaRPr lang="en-GB" sz="2400" dirty="0">
              <a:solidFill>
                <a:schemeClr val="bg1"/>
              </a:solidFill>
              <a:highlight>
                <a:srgbClr val="3C66AF"/>
              </a:highlight>
              <a:latin typeface="+mj-lt"/>
            </a:endParaRPr>
          </a:p>
        </p:txBody>
      </p:sp>
      <p:graphicFrame>
        <p:nvGraphicFramePr>
          <p:cNvPr id="8" name="Segnaposto contenuto 3">
            <a:extLst>
              <a:ext uri="{FF2B5EF4-FFF2-40B4-BE49-F238E27FC236}">
                <a16:creationId xmlns:a16="http://schemas.microsoft.com/office/drawing/2014/main" id="{9A7C0D30-D3BC-4F92-BF38-58B177D82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472640"/>
              </p:ext>
            </p:extLst>
          </p:nvPr>
        </p:nvGraphicFramePr>
        <p:xfrm>
          <a:off x="142461" y="3975145"/>
          <a:ext cx="6775175" cy="2882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3943BD3C-3086-4650-B425-3F43EF0F7FD5}"/>
              </a:ext>
            </a:extLst>
          </p:cNvPr>
          <p:cNvSpPr txBox="1"/>
          <p:nvPr/>
        </p:nvSpPr>
        <p:spPr>
          <a:xfrm>
            <a:off x="7100335" y="4946192"/>
            <a:ext cx="3525078" cy="1754326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POSSIBILTA’ PER GLI INVESTITORI DI DIVERSIFICAZIONE PORTAFOGLIO FINANZIANDO FUTURI MEDICI, AVVOCATI, ANALISTI FINANZIARI E MOLTI ALTRI FUTURI PROFESSIONISTI</a:t>
            </a:r>
            <a:endParaRPr lang="en-GB" dirty="0"/>
          </a:p>
        </p:txBody>
      </p:sp>
      <p:pic>
        <p:nvPicPr>
          <p:cNvPr id="7" name="Immagine 6" descr="Immagine che contiene abbigliamento, persona, parete, tenendo&#10;&#10;Descrizione generata automaticamente">
            <a:extLst>
              <a:ext uri="{FF2B5EF4-FFF2-40B4-BE49-F238E27FC236}">
                <a16:creationId xmlns:a16="http://schemas.microsoft.com/office/drawing/2014/main" id="{8D40F763-4AF0-43CC-AEDE-E28BE2C08A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646" y="1707933"/>
            <a:ext cx="2655999" cy="193899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D5307662-4226-4B2B-8845-8E71F24A34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158" y="4556892"/>
            <a:ext cx="1209633" cy="1044006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0B9828C-B3D3-4DAE-B77A-220DBC98BD47}"/>
              </a:ext>
            </a:extLst>
          </p:cNvPr>
          <p:cNvSpPr txBox="1"/>
          <p:nvPr/>
        </p:nvSpPr>
        <p:spPr>
          <a:xfrm>
            <a:off x="7181150" y="4603087"/>
            <a:ext cx="3395614" cy="369332"/>
          </a:xfrm>
          <a:prstGeom prst="rect">
            <a:avLst/>
          </a:prstGeom>
          <a:solidFill>
            <a:srgbClr val="3C66AF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PERCHE</a:t>
            </a:r>
            <a:r>
              <a:rPr lang="it-IT" b="1" dirty="0">
                <a:solidFill>
                  <a:schemeClr val="bg1"/>
                </a:solidFill>
              </a:rPr>
              <a:t>’ INVESTIRE ?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06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671</Words>
  <Application>Microsoft Office PowerPoint</Application>
  <PresentationFormat>Widescreen</PresentationFormat>
  <Paragraphs>175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Arial Nova</vt:lpstr>
      <vt:lpstr>Arial Nova Light</vt:lpstr>
      <vt:lpstr>Calibri</vt:lpstr>
      <vt:lpstr>Calibri Light</vt:lpstr>
      <vt:lpstr>Wingdings</vt:lpstr>
      <vt:lpstr>Tema di Office</vt:lpstr>
      <vt:lpstr>Presentazione standard di PowerPoint</vt:lpstr>
      <vt:lpstr>IL 15% DEGLI STUDENTI NEL 2017/18 NON COMPLETA IL PERCORSO DI STUDI NON ACCEDENDO ALLE LAUREE MAGISTRALI. UN DATO MOLTO SIMILE ANCHE NEGLI ANNI 2016 E 2018.</vt:lpstr>
      <vt:lpstr>I 3 PRESTITI PER GLI STUDI PIU’ EROGATI IN ITALIA DEI 31 ESISTENTI</vt:lpstr>
      <vt:lpstr>NASCE L’IDEA LEARNING  learn&amp;earn</vt:lpstr>
      <vt:lpstr> FASI LEARNING </vt:lpstr>
      <vt:lpstr> LOGICA DI VALUTAZIONE </vt:lpstr>
      <vt:lpstr>BUSINESS MODEL: PANORAMICA</vt:lpstr>
      <vt:lpstr>PIANO PROMOZIONALE</vt:lpstr>
      <vt:lpstr>Presentazione standard di PowerPoint</vt:lpstr>
      <vt:lpstr>CONFRONTO PRINCIPALI PLAYERS</vt:lpstr>
      <vt:lpstr>FINANCIAL PLANNING E TIMELINE</vt:lpstr>
      <vt:lpstr>IIJ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STUDENT SUPPORT </dc:title>
  <dc:creator>salvatore ingenito</dc:creator>
  <cp:lastModifiedBy>salvatore ingenito</cp:lastModifiedBy>
  <cp:revision>8</cp:revision>
  <dcterms:created xsi:type="dcterms:W3CDTF">2019-06-06T19:17:09Z</dcterms:created>
  <dcterms:modified xsi:type="dcterms:W3CDTF">2019-06-09T14:06:32Z</dcterms:modified>
</cp:coreProperties>
</file>